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leniumhq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ing.thoughtworks.com/" TargetMode="External"/><Relationship Id="rId3" Type="http://schemas.openxmlformats.org/officeDocument/2006/relationships/hyperlink" Target="http://www.thoughtworks.com/rad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chadmaughan.com/cs6890-te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22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6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web application testing tool</a:t>
            </a:r>
          </a:p>
          <a:p>
            <a:r>
              <a:rPr lang="en-US" dirty="0" smtClean="0"/>
              <a:t>Easy to program</a:t>
            </a:r>
          </a:p>
          <a:p>
            <a:pPr lvl="1"/>
            <a:r>
              <a:rPr lang="en-US" dirty="0" smtClean="0"/>
              <a:t>Object-oriented API</a:t>
            </a:r>
          </a:p>
          <a:p>
            <a:r>
              <a:rPr lang="en-US" dirty="0" smtClean="0"/>
              <a:t>Multiple languages</a:t>
            </a:r>
          </a:p>
          <a:p>
            <a:pPr lvl="1"/>
            <a:r>
              <a:rPr lang="en-US" dirty="0" smtClean="0"/>
              <a:t>Java, C#, Python, Ruby, Perl, PHP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Also: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Selenium </a:t>
            </a:r>
            <a:r>
              <a:rPr lang="en-US" dirty="0" smtClean="0"/>
              <a:t>Server, Selenium </a:t>
            </a:r>
            <a:r>
              <a:rPr lang="en-US" dirty="0" smtClean="0"/>
              <a:t>IDE</a:t>
            </a:r>
          </a:p>
          <a:p>
            <a:r>
              <a:rPr lang="en-US" dirty="0">
                <a:hlinkClick r:id="rId2"/>
              </a:rPr>
              <a:t>http://seleniumhq.org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ThoughtWorks</a:t>
            </a:r>
            <a:endParaRPr lang="en-US" dirty="0" smtClean="0"/>
          </a:p>
          <a:p>
            <a:pPr lvl="1"/>
            <a:r>
              <a:rPr lang="en-US" dirty="0" smtClean="0"/>
              <a:t>Global consultants</a:t>
            </a:r>
          </a:p>
          <a:p>
            <a:pPr lvl="1"/>
            <a:r>
              <a:rPr lang="en-US" dirty="0" smtClean="0"/>
              <a:t>Rock Stars: Martin Fowler, Neal Ford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hlinkClick r:id="rId2"/>
              </a:rPr>
              <a:t>http://testing.thoughtworks.com/</a:t>
            </a:r>
            <a:endParaRPr lang="en-US" dirty="0" smtClean="0"/>
          </a:p>
          <a:p>
            <a:r>
              <a:rPr lang="en-US" dirty="0" smtClean="0"/>
              <a:t>Technology Radar</a:t>
            </a:r>
          </a:p>
          <a:p>
            <a:pPr lvl="1"/>
            <a:r>
              <a:rPr lang="en-US" dirty="0" smtClean="0">
                <a:hlinkClick r:id="rId3"/>
              </a:rPr>
              <a:t>http://www.thoughtworks.com/radar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Client-side MVC (or MVP)</a:t>
            </a:r>
          </a:p>
          <a:p>
            <a:pPr lvl="1"/>
            <a:r>
              <a:rPr lang="en-US" dirty="0" smtClean="0"/>
              <a:t>Most logic done in the browser</a:t>
            </a:r>
          </a:p>
          <a:p>
            <a:pPr lvl="2"/>
            <a:r>
              <a:rPr lang="en-US" dirty="0" smtClean="0"/>
              <a:t>GWT, </a:t>
            </a:r>
            <a:r>
              <a:rPr lang="en-US" dirty="0" err="1" smtClean="0"/>
              <a:t>backbone.js</a:t>
            </a:r>
            <a:r>
              <a:rPr lang="en-US" dirty="0" smtClean="0"/>
              <a:t>, </a:t>
            </a:r>
            <a:r>
              <a:rPr lang="en-US" dirty="0" err="1" smtClean="0"/>
              <a:t>ember.js</a:t>
            </a:r>
            <a:r>
              <a:rPr lang="en-US" dirty="0" smtClean="0"/>
              <a:t>, </a:t>
            </a:r>
            <a:r>
              <a:rPr lang="en-US" dirty="0" err="1" smtClean="0"/>
              <a:t>spine.js</a:t>
            </a:r>
            <a:endParaRPr lang="en-US" dirty="0" smtClean="0"/>
          </a:p>
          <a:p>
            <a:r>
              <a:rPr lang="en-US" dirty="0" smtClean="0"/>
              <a:t>Need to test as a </a:t>
            </a:r>
            <a:r>
              <a:rPr lang="en-US" dirty="0" smtClean="0"/>
              <a:t>user </a:t>
            </a:r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Runs in all browsers</a:t>
            </a:r>
          </a:p>
          <a:p>
            <a:r>
              <a:rPr lang="en-US" dirty="0" smtClean="0"/>
              <a:t>Checks for</a:t>
            </a:r>
          </a:p>
          <a:p>
            <a:pPr lvl="1"/>
            <a:r>
              <a:rPr lang="en-US" dirty="0" smtClean="0"/>
              <a:t>Static content</a:t>
            </a:r>
          </a:p>
          <a:p>
            <a:pPr lvl="1"/>
            <a:r>
              <a:rPr lang="en-US" dirty="0" smtClean="0"/>
              <a:t>Links (find 404 errors)</a:t>
            </a:r>
          </a:p>
          <a:p>
            <a:pPr lvl="1"/>
            <a:r>
              <a:rPr lang="en-US" dirty="0" smtClean="0"/>
              <a:t>Dynamic Elements</a:t>
            </a:r>
          </a:p>
          <a:p>
            <a:pPr lvl="1"/>
            <a:r>
              <a:rPr lang="en-US" dirty="0" smtClean="0"/>
              <a:t>Ajax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9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WebDriver</a:t>
            </a:r>
            <a:r>
              <a:rPr lang="en-US" sz="2000" dirty="0" smtClean="0">
                <a:latin typeface="Lucida Console"/>
                <a:cs typeface="Lucida Console"/>
              </a:rPr>
              <a:t> driver = new </a:t>
            </a:r>
            <a:r>
              <a:rPr lang="en-US" sz="2000" dirty="0" err="1" smtClean="0">
                <a:latin typeface="Lucida Console"/>
                <a:cs typeface="Lucida Console"/>
              </a:rPr>
              <a:t>FirefoxDriver</a:t>
            </a:r>
            <a:r>
              <a:rPr lang="en-US" sz="2000" dirty="0" smtClean="0">
                <a:latin typeface="Lucida Console"/>
                <a:cs typeface="Lucida Console"/>
              </a:rPr>
              <a:t>();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driver.get</a:t>
            </a:r>
            <a:r>
              <a:rPr lang="en-US" sz="2000" dirty="0" smtClean="0">
                <a:latin typeface="Lucida Console"/>
                <a:cs typeface="Lucida Console"/>
              </a:rPr>
              <a:t>("http://</a:t>
            </a:r>
            <a:r>
              <a:rPr lang="en-US" sz="2000" dirty="0" err="1" smtClean="0">
                <a:latin typeface="Lucida Console"/>
                <a:cs typeface="Lucida Console"/>
              </a:rPr>
              <a:t>www.google.com</a:t>
            </a:r>
            <a:r>
              <a:rPr lang="en-US" sz="2000" dirty="0" smtClean="0">
                <a:latin typeface="Lucida Console"/>
                <a:cs typeface="Lucida Console"/>
              </a:rPr>
              <a:t>");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WebElement</a:t>
            </a:r>
            <a:r>
              <a:rPr lang="en-US" sz="2000" dirty="0" smtClean="0">
                <a:latin typeface="Lucida Console"/>
                <a:cs typeface="Lucida Console"/>
              </a:rPr>
              <a:t> element =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driver.findElement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latin typeface="Lucida Console"/>
                <a:cs typeface="Lucida Console"/>
              </a:rPr>
              <a:t>By.id</a:t>
            </a:r>
            <a:r>
              <a:rPr lang="en-US" sz="2000" dirty="0" smtClean="0">
                <a:latin typeface="Lucida Console"/>
                <a:cs typeface="Lucida Console"/>
              </a:rPr>
              <a:t>("</a:t>
            </a:r>
            <a:r>
              <a:rPr lang="en-US" sz="2000" dirty="0" err="1" smtClean="0">
                <a:latin typeface="Lucida Console"/>
                <a:cs typeface="Lucida Console"/>
              </a:rPr>
              <a:t>coolestWidgetEvah</a:t>
            </a:r>
            <a:r>
              <a:rPr lang="en-US" sz="2000" dirty="0" smtClean="0">
                <a:latin typeface="Lucida Console"/>
                <a:cs typeface="Lucida Console"/>
              </a:rPr>
              <a:t>"));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Validate results</a:t>
            </a:r>
          </a:p>
          <a:p>
            <a:pPr lvl="1"/>
            <a:r>
              <a:rPr lang="en-US" dirty="0" err="1" smtClean="0"/>
              <a:t>assertTextPresent</a:t>
            </a:r>
            <a:r>
              <a:rPr lang="en-US" dirty="0" smtClean="0"/>
              <a:t>, </a:t>
            </a:r>
            <a:r>
              <a:rPr lang="en-US" dirty="0" err="1" smtClean="0"/>
              <a:t>assertElementPresent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865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 “</a:t>
            </a:r>
            <a:r>
              <a:rPr lang="en-US" dirty="0" err="1" smtClean="0"/>
              <a:t>wat</a:t>
            </a:r>
            <a:r>
              <a:rPr lang="en-US" dirty="0" smtClean="0"/>
              <a:t>”, Selenium </a:t>
            </a:r>
            <a:r>
              <a:rPr lang="en-US" dirty="0" err="1" smtClean="0"/>
              <a:t>Webdriver</a:t>
            </a:r>
            <a:r>
              <a:rPr lang="en-US" dirty="0" smtClean="0"/>
              <a:t> is awesome!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55" y="2510560"/>
            <a:ext cx="4864040" cy="3615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6876" y="6321478"/>
            <a:ext cx="403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knowyourmeme.com</a:t>
            </a:r>
            <a:r>
              <a:rPr lang="en-US" dirty="0"/>
              <a:t>/memes/</a:t>
            </a:r>
            <a:r>
              <a:rPr lang="en-US" dirty="0" err="1"/>
              <a:t>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5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1"/>
            <a:r>
              <a:rPr lang="en-US" dirty="0" smtClean="0"/>
              <a:t>Crawl </a:t>
            </a:r>
            <a:r>
              <a:rPr lang="en-US" dirty="0" smtClean="0"/>
              <a:t>Lego site for Instruction PDFs</a:t>
            </a:r>
          </a:p>
          <a:p>
            <a:pPr lvl="2"/>
            <a:r>
              <a:rPr lang="en-US" dirty="0" smtClean="0"/>
              <a:t>Code: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://code.chadmaughan.com/cs6890-</a:t>
            </a:r>
            <a:r>
              <a:rPr lang="en-US" dirty="0" smtClean="0">
                <a:hlinkClick r:id="rId2"/>
              </a:rPr>
              <a:t>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213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Selenium 2.0</vt:lpstr>
      <vt:lpstr>What?</vt:lpstr>
      <vt:lpstr>Who?</vt:lpstr>
      <vt:lpstr>Why?</vt:lpstr>
      <vt:lpstr>How?</vt:lpstr>
      <vt:lpstr>Wat?</vt:lpstr>
      <vt:lpstr>Demo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2.0</dc:title>
  <dc:creator>Chad Maughan</dc:creator>
  <cp:lastModifiedBy>Chad Maughan</cp:lastModifiedBy>
  <cp:revision>10</cp:revision>
  <dcterms:created xsi:type="dcterms:W3CDTF">2012-03-22T05:04:53Z</dcterms:created>
  <dcterms:modified xsi:type="dcterms:W3CDTF">2012-03-22T19:58:52Z</dcterms:modified>
</cp:coreProperties>
</file>