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30279975" cy="42808525"/>
  <p:notesSz cx="6858000" cy="91440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8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8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8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8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8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EF1"/>
    <a:srgbClr val="E9ECEF"/>
    <a:srgbClr val="D6DBE0"/>
    <a:srgbClr val="990099"/>
    <a:srgbClr val="00CC00"/>
    <a:srgbClr val="0000FF"/>
    <a:srgbClr val="FF3300"/>
    <a:srgbClr val="FFFF66"/>
    <a:srgbClr val="FF9966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 autoAdjust="0"/>
    <p:restoredTop sz="83983" autoAdjust="0"/>
  </p:normalViewPr>
  <p:slideViewPr>
    <p:cSldViewPr>
      <p:cViewPr varScale="1">
        <p:scale>
          <a:sx n="15" d="100"/>
          <a:sy n="15" d="100"/>
        </p:scale>
        <p:origin x="2395" y="43"/>
      </p:cViewPr>
      <p:guideLst>
        <p:guide orient="horz" pos="13483"/>
        <p:guide pos="95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6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0AF30B-1F99-44B4-A85D-E64638C75D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072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17738" y="685800"/>
            <a:ext cx="24225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67986B-6DBB-4B18-AB57-0700573E555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8867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BDB79C-0BB6-488B-B970-AF75A7C06038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4924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41838" y="24258588"/>
            <a:ext cx="21196300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25600-E546-4EF4-904D-617866BAC96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E094B2-E9E0-4FF5-8E73-4E2C2B75070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1953538" y="1714500"/>
            <a:ext cx="6811962" cy="365267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14475" y="1714500"/>
            <a:ext cx="20286663" cy="365267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C3BDCD-7E3E-4825-A2A7-B3BC1214539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20F4B4-65C7-4BEB-956C-52EA31DDFC5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26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ECFC2-E766-469A-8245-8985F369B93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14475" y="9988550"/>
            <a:ext cx="13549313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216188" y="9988550"/>
            <a:ext cx="13549312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C89ED-DB0B-4E14-AF2A-F910F2DE753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14475" y="13576300"/>
            <a:ext cx="13377863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5381288" y="13576300"/>
            <a:ext cx="13384212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A8273-E993-4DD5-9750-17F17710958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8268A-B298-4B45-BE14-8F6BA42055B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21123-99A6-40A1-A55F-CC5A8875B7F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32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4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14475" y="8958263"/>
            <a:ext cx="9961563" cy="292814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6A8E1C-DF8F-4DA1-9137-FB1E9AFBAFA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8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57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FA5F7-6325-4A90-9FC1-6B7400A348A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1714500"/>
            <a:ext cx="27251025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646" tIns="208823" rIns="417646" bIns="2088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88550"/>
            <a:ext cx="27251025" cy="282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646" tIns="208823" rIns="417646" bIns="2088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475" y="38984238"/>
            <a:ext cx="7064375" cy="297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646" tIns="208823" rIns="417646" bIns="208823" numCol="1" anchor="t" anchorCtr="0" compatLnSpc="1">
            <a:prstTxWarp prst="textNoShape">
              <a:avLst/>
            </a:prstTxWarp>
          </a:bodyPr>
          <a:lstStyle>
            <a:lvl1pPr algn="l" defTabSz="4176713">
              <a:defRPr sz="640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8984238"/>
            <a:ext cx="9588500" cy="297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646" tIns="208823" rIns="417646" bIns="208823" numCol="1" anchor="t" anchorCtr="0" compatLnSpc="1">
            <a:prstTxWarp prst="textNoShape">
              <a:avLst/>
            </a:prstTxWarp>
          </a:bodyPr>
          <a:lstStyle>
            <a:lvl1pPr defTabSz="4176713">
              <a:defRPr sz="640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8984238"/>
            <a:ext cx="7064375" cy="297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646" tIns="208823" rIns="417646" bIns="208823" numCol="1" anchor="t" anchorCtr="0" compatLnSpc="1">
            <a:prstTxWarp prst="textNoShape">
              <a:avLst/>
            </a:prstTxWarp>
          </a:bodyPr>
          <a:lstStyle>
            <a:lvl1pPr algn="r" defTabSz="4176713">
              <a:defRPr sz="6400"/>
            </a:lvl1pPr>
          </a:lstStyle>
          <a:p>
            <a:fld id="{5DD21A8A-F772-4CBB-8BCE-5FA32C26E6D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fontAlgn="base" latinLnBrk="1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6713" rtl="0" fontAlgn="base" latinLnBrk="1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4176713" rtl="0" fontAlgn="base" latinLnBrk="1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4176713" rtl="0" fontAlgn="base" latinLnBrk="1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4176713" rtl="0" fontAlgn="base" latinLnBrk="1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defTabSz="4176713" rtl="0" fontAlgn="base" latinLnBrk="1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defTabSz="4176713" rtl="0" fontAlgn="base" latinLnBrk="1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defTabSz="4176713" rtl="0" fontAlgn="base" latinLnBrk="1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defTabSz="4176713" rtl="0" fontAlgn="base" latinLnBrk="1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1565275" indent="-1565275" algn="l" defTabSz="4176713" rtl="0" fontAlgn="base" latinLnBrk="1">
        <a:spcBef>
          <a:spcPct val="20000"/>
        </a:spcBef>
        <a:spcAft>
          <a:spcPct val="0"/>
        </a:spcAft>
        <a:buChar char="•"/>
        <a:defRPr kumimoji="1" sz="14600">
          <a:solidFill>
            <a:schemeClr val="tx1"/>
          </a:solidFill>
          <a:latin typeface="+mn-lt"/>
          <a:ea typeface="+mn-ea"/>
          <a:cs typeface="+mn-cs"/>
        </a:defRPr>
      </a:lvl1pPr>
      <a:lvl2pPr marL="3392488" indent="-1303338" algn="l" defTabSz="4176713" rtl="0" fontAlgn="base" latinLnBrk="1">
        <a:spcBef>
          <a:spcPct val="20000"/>
        </a:spcBef>
        <a:spcAft>
          <a:spcPct val="0"/>
        </a:spcAft>
        <a:buChar char="–"/>
        <a:defRPr kumimoji="1" sz="12800">
          <a:solidFill>
            <a:schemeClr val="tx1"/>
          </a:solidFill>
          <a:latin typeface="+mn-lt"/>
          <a:ea typeface="+mn-ea"/>
        </a:defRPr>
      </a:lvl2pPr>
      <a:lvl3pPr marL="5221288" indent="-1044575" algn="l" defTabSz="4176713" rtl="0" fontAlgn="base" latinLnBrk="1">
        <a:spcBef>
          <a:spcPct val="20000"/>
        </a:spcBef>
        <a:spcAft>
          <a:spcPct val="0"/>
        </a:spcAft>
        <a:buChar char="•"/>
        <a:defRPr kumimoji="1" sz="11000">
          <a:solidFill>
            <a:schemeClr val="tx1"/>
          </a:solidFill>
          <a:latin typeface="+mn-lt"/>
          <a:ea typeface="+mn-ea"/>
        </a:defRPr>
      </a:lvl3pPr>
      <a:lvl4pPr marL="7308850" indent="-1042988" algn="l" defTabSz="4176713" rtl="0" fontAlgn="base" latinLnBrk="1">
        <a:spcBef>
          <a:spcPct val="20000"/>
        </a:spcBef>
        <a:spcAft>
          <a:spcPct val="0"/>
        </a:spcAft>
        <a:buChar char="–"/>
        <a:defRPr kumimoji="1" sz="9200">
          <a:solidFill>
            <a:schemeClr val="tx1"/>
          </a:solidFill>
          <a:latin typeface="+mn-lt"/>
          <a:ea typeface="+mn-ea"/>
        </a:defRPr>
      </a:lvl4pPr>
      <a:lvl5pPr marL="9396413" indent="-1044575" algn="l" defTabSz="4176713" rtl="0" fontAlgn="base" latinLnBrk="1">
        <a:spcBef>
          <a:spcPct val="20000"/>
        </a:spcBef>
        <a:spcAft>
          <a:spcPct val="0"/>
        </a:spcAft>
        <a:buChar char="»"/>
        <a:defRPr kumimoji="1" sz="9200">
          <a:solidFill>
            <a:schemeClr val="tx1"/>
          </a:solidFill>
          <a:latin typeface="+mn-lt"/>
          <a:ea typeface="+mn-ea"/>
        </a:defRPr>
      </a:lvl5pPr>
      <a:lvl6pPr marL="9853613" indent="-1044575" algn="l" defTabSz="4176713" rtl="0" fontAlgn="base" latinLnBrk="1">
        <a:spcBef>
          <a:spcPct val="20000"/>
        </a:spcBef>
        <a:spcAft>
          <a:spcPct val="0"/>
        </a:spcAft>
        <a:buChar char="»"/>
        <a:defRPr kumimoji="1" sz="9200">
          <a:solidFill>
            <a:schemeClr val="tx1"/>
          </a:solidFill>
          <a:latin typeface="+mn-lt"/>
          <a:ea typeface="+mn-ea"/>
        </a:defRPr>
      </a:lvl6pPr>
      <a:lvl7pPr marL="10310813" indent="-1044575" algn="l" defTabSz="4176713" rtl="0" fontAlgn="base" latinLnBrk="1">
        <a:spcBef>
          <a:spcPct val="20000"/>
        </a:spcBef>
        <a:spcAft>
          <a:spcPct val="0"/>
        </a:spcAft>
        <a:buChar char="»"/>
        <a:defRPr kumimoji="1" sz="9200">
          <a:solidFill>
            <a:schemeClr val="tx1"/>
          </a:solidFill>
          <a:latin typeface="+mn-lt"/>
          <a:ea typeface="+mn-ea"/>
        </a:defRPr>
      </a:lvl7pPr>
      <a:lvl8pPr marL="10768013" indent="-1044575" algn="l" defTabSz="4176713" rtl="0" fontAlgn="base" latinLnBrk="1">
        <a:spcBef>
          <a:spcPct val="20000"/>
        </a:spcBef>
        <a:spcAft>
          <a:spcPct val="0"/>
        </a:spcAft>
        <a:buChar char="»"/>
        <a:defRPr kumimoji="1" sz="9200">
          <a:solidFill>
            <a:schemeClr val="tx1"/>
          </a:solidFill>
          <a:latin typeface="+mn-lt"/>
          <a:ea typeface="+mn-ea"/>
        </a:defRPr>
      </a:lvl8pPr>
      <a:lvl9pPr marL="11225213" indent="-1044575" algn="l" defTabSz="4176713" rtl="0" fontAlgn="base" latinLnBrk="1">
        <a:spcBef>
          <a:spcPct val="20000"/>
        </a:spcBef>
        <a:spcAft>
          <a:spcPct val="0"/>
        </a:spcAft>
        <a:buChar char="»"/>
        <a:defRPr kumimoji="1" sz="9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31"/>
          <p:cNvPicPr>
            <a:picLocks noChangeAspect="1" noChangeArrowheads="1"/>
          </p:cNvPicPr>
          <p:nvPr/>
        </p:nvPicPr>
        <p:blipFill rotWithShape="1">
          <a:blip r:embed="rId3">
            <a:lum bright="20000" contrast="-20000"/>
          </a:blip>
          <a:srcRect/>
          <a:stretch>
            <a:fillRect/>
          </a:stretch>
        </p:blipFill>
        <p:spPr>
          <a:xfrm>
            <a:off x="0" y="17886"/>
            <a:ext cx="30279976" cy="53514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E3E02"/>
              </a:gs>
            </a:gsLst>
            <a:lin ang="5400000" scaled="1"/>
          </a:gradFill>
          <a:ln w="9525" algn="ctr">
            <a:noFill/>
            <a:miter/>
          </a:ln>
          <a:effectLst/>
        </p:spPr>
      </p:pic>
      <p:sp>
        <p:nvSpPr>
          <p:cNvPr id="98" name="직사각형 97"/>
          <p:cNvSpPr/>
          <p:nvPr/>
        </p:nvSpPr>
        <p:spPr>
          <a:xfrm>
            <a:off x="-6809" y="18468"/>
            <a:ext cx="11613133" cy="5350701"/>
          </a:xfrm>
          <a:prstGeom prst="rect">
            <a:avLst/>
          </a:prstGeom>
          <a:solidFill>
            <a:srgbClr val="EBEEF1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17671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1" lang="ko-KR" altLang="en-US" sz="8200" b="0" i="0" u="none" strike="noStrike" cap="none" normalizeH="0" baseline="0" smtClean="0">
              <a:solidFill>
                <a:schemeClr val="tx1"/>
              </a:solidFill>
              <a:latin typeface="굴림"/>
              <a:ea typeface="굴림"/>
            </a:endParaRPr>
          </a:p>
        </p:txBody>
      </p:sp>
      <p:grpSp>
        <p:nvGrpSpPr>
          <p:cNvPr id="62467" name="Group 3"/>
          <p:cNvGrpSpPr>
            <a:grpSpLocks/>
          </p:cNvGrpSpPr>
          <p:nvPr/>
        </p:nvGrpSpPr>
        <p:grpSpPr bwMode="auto">
          <a:xfrm>
            <a:off x="522363" y="5706518"/>
            <a:ext cx="29068712" cy="35028188"/>
            <a:chOff x="273" y="3576"/>
            <a:chExt cx="18311" cy="22065"/>
          </a:xfrm>
        </p:grpSpPr>
        <p:sp>
          <p:nvSpPr>
            <p:cNvPr id="62468" name="Rectangle 4"/>
            <p:cNvSpPr>
              <a:spLocks noChangeArrowheads="1"/>
            </p:cNvSpPr>
            <p:nvPr/>
          </p:nvSpPr>
          <p:spPr bwMode="white">
            <a:xfrm>
              <a:off x="9591" y="3606"/>
              <a:ext cx="8993" cy="5266"/>
            </a:xfrm>
            <a:prstGeom prst="rect">
              <a:avLst/>
            </a:prstGeom>
            <a:noFill/>
            <a:ln w="38100" cap="rnd" algn="ctr">
              <a:solidFill>
                <a:srgbClr val="00008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69" name="Text Box 5"/>
            <p:cNvSpPr txBox="1">
              <a:spLocks noChangeArrowheads="1"/>
            </p:cNvSpPr>
            <p:nvPr/>
          </p:nvSpPr>
          <p:spPr bwMode="auto">
            <a:xfrm>
              <a:off x="18171" y="8475"/>
              <a:ext cx="2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810" tIns="46405" rIns="92810" bIns="46405">
              <a:spAutoFit/>
            </a:bodyPr>
            <a:lstStyle/>
            <a:p>
              <a:pPr algn="l" defTabSz="4176713"/>
              <a:r>
                <a:rPr lang="en-US" altLang="ko-KR" sz="2400">
                  <a:solidFill>
                    <a:srgbClr val="FF0066"/>
                  </a:solidFill>
                  <a:latin typeface="Comic Sans MS" pitchFamily="66" charset="0"/>
                </a:rPr>
                <a:t>2</a:t>
              </a:r>
            </a:p>
          </p:txBody>
        </p:sp>
        <p:sp>
          <p:nvSpPr>
            <p:cNvPr id="62470" name="Rectangle 6"/>
            <p:cNvSpPr>
              <a:spLocks noChangeArrowheads="1"/>
            </p:cNvSpPr>
            <p:nvPr/>
          </p:nvSpPr>
          <p:spPr bwMode="white">
            <a:xfrm>
              <a:off x="9584" y="9145"/>
              <a:ext cx="8989" cy="5295"/>
            </a:xfrm>
            <a:prstGeom prst="rect">
              <a:avLst/>
            </a:prstGeom>
            <a:noFill/>
            <a:ln w="38100" cap="rnd" algn="ctr">
              <a:solidFill>
                <a:srgbClr val="00008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71" name="Text Box 7"/>
            <p:cNvSpPr txBox="1">
              <a:spLocks noChangeArrowheads="1"/>
            </p:cNvSpPr>
            <p:nvPr/>
          </p:nvSpPr>
          <p:spPr bwMode="auto">
            <a:xfrm>
              <a:off x="18171" y="14071"/>
              <a:ext cx="2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810" tIns="46405" rIns="92810" bIns="46405">
              <a:spAutoFit/>
            </a:bodyPr>
            <a:lstStyle/>
            <a:p>
              <a:pPr algn="l" defTabSz="4176713"/>
              <a:r>
                <a:rPr lang="en-US" altLang="ko-KR" sz="2400">
                  <a:solidFill>
                    <a:srgbClr val="FF0066"/>
                  </a:solidFill>
                  <a:latin typeface="Comic Sans MS" pitchFamily="66" charset="0"/>
                </a:rPr>
                <a:t>4</a:t>
              </a:r>
            </a:p>
          </p:txBody>
        </p:sp>
        <p:sp>
          <p:nvSpPr>
            <p:cNvPr id="62472" name="Rectangle 8"/>
            <p:cNvSpPr>
              <a:spLocks noChangeArrowheads="1"/>
            </p:cNvSpPr>
            <p:nvPr/>
          </p:nvSpPr>
          <p:spPr bwMode="white">
            <a:xfrm>
              <a:off x="416" y="9145"/>
              <a:ext cx="8940" cy="5295"/>
            </a:xfrm>
            <a:prstGeom prst="rect">
              <a:avLst/>
            </a:prstGeom>
            <a:noFill/>
            <a:ln w="38100" cap="rnd" algn="ctr">
              <a:solidFill>
                <a:srgbClr val="00008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73" name="Text Box 9"/>
            <p:cNvSpPr txBox="1">
              <a:spLocks noChangeArrowheads="1"/>
            </p:cNvSpPr>
            <p:nvPr/>
          </p:nvSpPr>
          <p:spPr bwMode="auto">
            <a:xfrm>
              <a:off x="8950" y="1406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810" tIns="46405" rIns="92810" bIns="46405">
              <a:spAutoFit/>
            </a:bodyPr>
            <a:lstStyle/>
            <a:p>
              <a:pPr algn="l" defTabSz="4176713"/>
              <a:r>
                <a:rPr lang="en-US" altLang="ko-KR" sz="2400">
                  <a:solidFill>
                    <a:srgbClr val="FF0066"/>
                  </a:solidFill>
                  <a:latin typeface="Comic Sans MS" pitchFamily="66" charset="0"/>
                </a:rPr>
                <a:t>3</a:t>
              </a:r>
            </a:p>
          </p:txBody>
        </p:sp>
        <p:sp>
          <p:nvSpPr>
            <p:cNvPr id="62474" name="Rectangle 10"/>
            <p:cNvSpPr>
              <a:spLocks noChangeArrowheads="1"/>
            </p:cNvSpPr>
            <p:nvPr/>
          </p:nvSpPr>
          <p:spPr bwMode="white">
            <a:xfrm>
              <a:off x="339" y="14708"/>
              <a:ext cx="8991" cy="5296"/>
            </a:xfrm>
            <a:prstGeom prst="rect">
              <a:avLst/>
            </a:prstGeom>
            <a:noFill/>
            <a:ln w="38100" cap="rnd" algn="ctr">
              <a:solidFill>
                <a:srgbClr val="00008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75" name="Text Box 11"/>
            <p:cNvSpPr txBox="1">
              <a:spLocks noChangeArrowheads="1"/>
            </p:cNvSpPr>
            <p:nvPr/>
          </p:nvSpPr>
          <p:spPr bwMode="auto">
            <a:xfrm>
              <a:off x="8950" y="19659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810" tIns="46405" rIns="92810" bIns="46405">
              <a:spAutoFit/>
            </a:bodyPr>
            <a:lstStyle/>
            <a:p>
              <a:pPr algn="l" defTabSz="4176713"/>
              <a:r>
                <a:rPr lang="en-US" altLang="ko-KR" sz="2400">
                  <a:solidFill>
                    <a:srgbClr val="FF0066"/>
                  </a:solidFill>
                  <a:latin typeface="Comic Sans MS" pitchFamily="66" charset="0"/>
                </a:rPr>
                <a:t>5</a:t>
              </a:r>
            </a:p>
          </p:txBody>
        </p:sp>
        <p:sp>
          <p:nvSpPr>
            <p:cNvPr id="62476" name="Rectangle 12"/>
            <p:cNvSpPr>
              <a:spLocks noChangeArrowheads="1"/>
            </p:cNvSpPr>
            <p:nvPr/>
          </p:nvSpPr>
          <p:spPr bwMode="white">
            <a:xfrm>
              <a:off x="9584" y="14708"/>
              <a:ext cx="8991" cy="5296"/>
            </a:xfrm>
            <a:prstGeom prst="rect">
              <a:avLst/>
            </a:prstGeom>
            <a:noFill/>
            <a:ln w="38100" cap="rnd" algn="ctr">
              <a:solidFill>
                <a:srgbClr val="00008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77" name="Text Box 13"/>
            <p:cNvSpPr txBox="1">
              <a:spLocks noChangeArrowheads="1"/>
            </p:cNvSpPr>
            <p:nvPr/>
          </p:nvSpPr>
          <p:spPr bwMode="auto">
            <a:xfrm>
              <a:off x="18259" y="19659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810" tIns="46405" rIns="92810" bIns="46405">
              <a:spAutoFit/>
            </a:bodyPr>
            <a:lstStyle/>
            <a:p>
              <a:pPr algn="l" defTabSz="4176713"/>
              <a:r>
                <a:rPr lang="en-US" altLang="ko-KR" sz="2400">
                  <a:solidFill>
                    <a:srgbClr val="FF0066"/>
                  </a:solidFill>
                  <a:latin typeface="Comic Sans MS" pitchFamily="66" charset="0"/>
                </a:rPr>
                <a:t>6</a:t>
              </a:r>
            </a:p>
          </p:txBody>
        </p:sp>
        <p:sp>
          <p:nvSpPr>
            <p:cNvPr id="62478" name="Rectangle 14"/>
            <p:cNvSpPr>
              <a:spLocks noChangeArrowheads="1"/>
            </p:cNvSpPr>
            <p:nvPr/>
          </p:nvSpPr>
          <p:spPr bwMode="white">
            <a:xfrm>
              <a:off x="9584" y="20346"/>
              <a:ext cx="8991" cy="5295"/>
            </a:xfrm>
            <a:prstGeom prst="rect">
              <a:avLst/>
            </a:prstGeom>
            <a:noFill/>
            <a:ln w="38100" cap="rnd" algn="ctr">
              <a:solidFill>
                <a:srgbClr val="00008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79" name="Text Box 15"/>
            <p:cNvSpPr txBox="1">
              <a:spLocks noChangeArrowheads="1"/>
            </p:cNvSpPr>
            <p:nvPr/>
          </p:nvSpPr>
          <p:spPr bwMode="auto">
            <a:xfrm>
              <a:off x="18132" y="25299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810" tIns="46405" rIns="92810" bIns="46405">
              <a:spAutoFit/>
            </a:bodyPr>
            <a:lstStyle/>
            <a:p>
              <a:pPr algn="l" defTabSz="4176713"/>
              <a:r>
                <a:rPr lang="en-US" altLang="ko-KR" sz="2400">
                  <a:solidFill>
                    <a:srgbClr val="FF0066"/>
                  </a:solidFill>
                  <a:latin typeface="Comic Sans MS" pitchFamily="66" charset="0"/>
                </a:rPr>
                <a:t>8</a:t>
              </a:r>
            </a:p>
          </p:txBody>
        </p:sp>
        <p:sp>
          <p:nvSpPr>
            <p:cNvPr id="62480" name="Rectangle 16"/>
            <p:cNvSpPr>
              <a:spLocks noChangeArrowheads="1"/>
            </p:cNvSpPr>
            <p:nvPr/>
          </p:nvSpPr>
          <p:spPr bwMode="white">
            <a:xfrm>
              <a:off x="339" y="20346"/>
              <a:ext cx="8991" cy="5295"/>
            </a:xfrm>
            <a:prstGeom prst="rect">
              <a:avLst/>
            </a:prstGeom>
            <a:noFill/>
            <a:ln w="38100" cap="rnd" algn="ctr">
              <a:solidFill>
                <a:srgbClr val="00008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81" name="Text Box 17"/>
            <p:cNvSpPr txBox="1">
              <a:spLocks noChangeArrowheads="1"/>
            </p:cNvSpPr>
            <p:nvPr/>
          </p:nvSpPr>
          <p:spPr bwMode="auto">
            <a:xfrm>
              <a:off x="8887" y="25299"/>
              <a:ext cx="2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810" tIns="46405" rIns="92810" bIns="46405">
              <a:spAutoFit/>
            </a:bodyPr>
            <a:lstStyle/>
            <a:p>
              <a:pPr algn="l" defTabSz="4176713"/>
              <a:r>
                <a:rPr lang="en-US" altLang="ko-KR" sz="2400">
                  <a:solidFill>
                    <a:srgbClr val="FF0066"/>
                  </a:solidFill>
                  <a:latin typeface="Comic Sans MS" pitchFamily="66" charset="0"/>
                </a:rPr>
                <a:t>7</a:t>
              </a:r>
            </a:p>
          </p:txBody>
        </p:sp>
        <p:sp>
          <p:nvSpPr>
            <p:cNvPr id="62482" name="Rectangle 18"/>
            <p:cNvSpPr>
              <a:spLocks noChangeArrowheads="1"/>
            </p:cNvSpPr>
            <p:nvPr/>
          </p:nvSpPr>
          <p:spPr bwMode="white">
            <a:xfrm>
              <a:off x="416" y="3576"/>
              <a:ext cx="8949" cy="5296"/>
            </a:xfrm>
            <a:prstGeom prst="rect">
              <a:avLst/>
            </a:prstGeom>
            <a:noFill/>
            <a:ln w="38100" cap="rnd" algn="ctr">
              <a:solidFill>
                <a:srgbClr val="00008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92810" tIns="46405" rIns="92810" bIns="46405" anchor="ctr"/>
            <a:lstStyle/>
            <a:p>
              <a:pPr defTabSz="4176713"/>
              <a:endParaRPr lang="ko-KR" altLang="ko-KR"/>
            </a:p>
          </p:txBody>
        </p:sp>
        <p:sp>
          <p:nvSpPr>
            <p:cNvPr id="62483" name="Text Box 19"/>
            <p:cNvSpPr txBox="1">
              <a:spLocks noChangeArrowheads="1"/>
            </p:cNvSpPr>
            <p:nvPr/>
          </p:nvSpPr>
          <p:spPr bwMode="auto">
            <a:xfrm>
              <a:off x="8950" y="8475"/>
              <a:ext cx="2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810" tIns="46405" rIns="92810" bIns="46405">
              <a:spAutoFit/>
            </a:bodyPr>
            <a:lstStyle/>
            <a:p>
              <a:pPr algn="l" defTabSz="4176713"/>
              <a:r>
                <a:rPr lang="en-US" altLang="ko-KR" sz="2400">
                  <a:solidFill>
                    <a:srgbClr val="FF0066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62484" name="Rectangle 20"/>
            <p:cNvSpPr>
              <a:spLocks noChangeArrowheads="1"/>
            </p:cNvSpPr>
            <p:nvPr/>
          </p:nvSpPr>
          <p:spPr bwMode="auto">
            <a:xfrm>
              <a:off x="9919" y="3668"/>
              <a:ext cx="5177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9189" tIns="54594" rIns="109189" bIns="54594"/>
            <a:lstStyle/>
            <a:p>
              <a:pPr marL="409575" indent="-409575" algn="l" defTabSz="1092200">
                <a:spcBef>
                  <a:spcPct val="20000"/>
                </a:spcBef>
                <a:buClr>
                  <a:srgbClr val="3366CC"/>
                </a:buClr>
                <a:buSzPct val="50000"/>
                <a:buFont typeface="Wingdings" pitchFamily="2" charset="2"/>
                <a:buChar char="u"/>
              </a:pPr>
              <a:endParaRPr lang="ko-KR" altLang="ko-KR" sz="4800" b="1" i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62485" name="Rectangle 21"/>
            <p:cNvSpPr>
              <a:spLocks noChangeArrowheads="1"/>
            </p:cNvSpPr>
            <p:nvPr/>
          </p:nvSpPr>
          <p:spPr bwMode="auto">
            <a:xfrm>
              <a:off x="273" y="3613"/>
              <a:ext cx="3051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9189" tIns="54594" rIns="109189" bIns="54594"/>
            <a:lstStyle/>
            <a:p>
              <a:pPr marL="409575" indent="-409575" defTabSz="1092200">
                <a:spcBef>
                  <a:spcPct val="20000"/>
                </a:spcBef>
                <a:buClr>
                  <a:srgbClr val="3366CC"/>
                </a:buClr>
                <a:buSzPct val="50000"/>
                <a:buFont typeface="Wingdings" pitchFamily="2" charset="2"/>
                <a:buChar char="u"/>
              </a:pPr>
              <a:endParaRPr lang="ko-KR" altLang="ko-KR" sz="4800" b="1" i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</p:grpSp>
      <p:sp>
        <p:nvSpPr>
          <p:cNvPr id="62503" name="Text Box 39"/>
          <p:cNvSpPr txBox="1">
            <a:spLocks noChangeArrowheads="1"/>
          </p:cNvSpPr>
          <p:nvPr/>
        </p:nvSpPr>
        <p:spPr bwMode="auto">
          <a:xfrm>
            <a:off x="7316658" y="894158"/>
            <a:ext cx="23133050" cy="15260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9189" tIns="54594" rIns="109189" bIns="54594">
            <a:spAutoFit/>
            <a:flatTx/>
          </a:bodyPr>
          <a:lstStyle/>
          <a:p>
            <a:pPr defTabSz="4176713">
              <a:lnSpc>
                <a:spcPct val="80000"/>
              </a:lnSpc>
              <a:spcBef>
                <a:spcPct val="50000"/>
              </a:spcBef>
            </a:pPr>
            <a:r>
              <a:rPr lang="ko-KR" altLang="en-US" sz="11500" dirty="0" smtClean="0">
                <a:latin typeface="+mn-lt"/>
                <a:ea typeface="HY헤드라인M" pitchFamily="18" charset="-127"/>
                <a:cs typeface="Times New Roman" pitchFamily="18" charset="0"/>
              </a:rPr>
              <a:t> 트레이드 매칭 프로그램 </a:t>
            </a:r>
            <a:r>
              <a:rPr lang="en-US" altLang="ko-KR" sz="11500" dirty="0" smtClean="0">
                <a:latin typeface="+mn-lt"/>
                <a:ea typeface="HY헤드라인M" pitchFamily="18" charset="-127"/>
                <a:cs typeface="Times New Roman" pitchFamily="18" charset="0"/>
              </a:rPr>
              <a:t>KSADE</a:t>
            </a:r>
            <a:r>
              <a:rPr lang="ko-KR" altLang="en-US" sz="11500" dirty="0" smtClean="0">
                <a:latin typeface="+mn-lt"/>
                <a:ea typeface="HY헤드라인M" pitchFamily="18" charset="-127"/>
                <a:cs typeface="Times New Roman" pitchFamily="18" charset="0"/>
              </a:rPr>
              <a:t> </a:t>
            </a:r>
            <a:endParaRPr lang="en-US" altLang="ko-KR" sz="11500" dirty="0">
              <a:latin typeface="+mn-lt"/>
              <a:ea typeface="HY헤드라인M" pitchFamily="18" charset="-127"/>
              <a:cs typeface="Times New Roman" pitchFamily="18" charset="0"/>
            </a:endParaRPr>
          </a:p>
        </p:txBody>
      </p:sp>
      <p:sp>
        <p:nvSpPr>
          <p:cNvPr id="34" name="Rectangle 2086"/>
          <p:cNvSpPr>
            <a:spLocks noChangeArrowheads="1"/>
          </p:cNvSpPr>
          <p:nvPr/>
        </p:nvSpPr>
        <p:spPr bwMode="auto">
          <a:xfrm>
            <a:off x="11801171" y="3308452"/>
            <a:ext cx="19010732" cy="11726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defTabSz="4176713">
              <a:lnSpc>
                <a:spcPct val="130000"/>
              </a:lnSpc>
            </a:pPr>
            <a:r>
              <a:rPr lang="en-US" altLang="ko-KR" sz="5400" b="1" dirty="0" smtClean="0"/>
              <a:t>16-073 </a:t>
            </a:r>
            <a:r>
              <a:rPr lang="ko-KR" altLang="en-US" sz="5400" b="1" dirty="0" smtClean="0"/>
              <a:t>이수성       </a:t>
            </a:r>
            <a:r>
              <a:rPr lang="en-US" altLang="ko-KR" sz="5400" b="1" dirty="0" smtClean="0"/>
              <a:t> 16-081 </a:t>
            </a:r>
            <a:r>
              <a:rPr lang="ko-KR" altLang="en-US" sz="5400" b="1" dirty="0" smtClean="0"/>
              <a:t>이종현</a:t>
            </a:r>
            <a:endParaRPr lang="en-US" altLang="ko-KR" sz="5400" b="1" dirty="0"/>
          </a:p>
        </p:txBody>
      </p:sp>
      <p:cxnSp>
        <p:nvCxnSpPr>
          <p:cNvPr id="95" name="직선 연결선 94"/>
          <p:cNvCxnSpPr/>
          <p:nvPr/>
        </p:nvCxnSpPr>
        <p:spPr bwMode="auto">
          <a:xfrm flipV="1">
            <a:off x="1818507" y="28173014"/>
            <a:ext cx="2088232" cy="1224136"/>
          </a:xfrm>
          <a:prstGeom prst="line">
            <a:avLst/>
          </a:prstGeom>
          <a:gradFill rotWithShape="0">
            <a:gsLst>
              <a:gs pos="0">
                <a:srgbClr val="FFE701"/>
              </a:gs>
              <a:gs pos="100000">
                <a:srgbClr val="FE3E02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legacyPerspectiveFront">
              <a:rot lat="20519999" lon="1080000" rev="0"/>
            </a:camera>
            <a:lightRig rig="legacyHarsh2" dir="b"/>
          </a:scene3d>
          <a:sp3d extrusionH="4302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</p:cxnSp>
      <p:pic>
        <p:nvPicPr>
          <p:cNvPr id="115" name="Picture 3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410350" y="41429896"/>
            <a:ext cx="3347261" cy="928694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116" name="그림 115" descr="ksa_원형로고1.jpg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70413" y="40774416"/>
            <a:ext cx="2028214" cy="2034111"/>
          </a:xfrm>
          <a:prstGeom prst="rect">
            <a:avLst/>
          </a:prstGeom>
        </p:spPr>
      </p:pic>
      <p:pic>
        <p:nvPicPr>
          <p:cNvPr id="117" name="그림 116" descr="미래부(소).jpg"/>
          <p:cNvPicPr>
            <a:picLocks noChangeAspect="1"/>
          </p:cNvPicPr>
          <p:nvPr/>
        </p:nvPicPr>
        <p:blipFill rotWithShape="1">
          <a:blip r:embed="rId6"/>
          <a:srcRect t="3447"/>
          <a:stretch/>
        </p:blipFill>
        <p:spPr>
          <a:xfrm>
            <a:off x="23708940" y="40774414"/>
            <a:ext cx="2160240" cy="20168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355" y="881982"/>
            <a:ext cx="8280920" cy="32089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76951" y="5770449"/>
            <a:ext cx="12199711" cy="82795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18507" y="5645562"/>
            <a:ext cx="12296278" cy="84471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34531" y="14488579"/>
            <a:ext cx="11534581" cy="84645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1"/>
          <a:srcRect b="11300"/>
          <a:stretch/>
        </p:blipFill>
        <p:spPr>
          <a:xfrm>
            <a:off x="16226781" y="14523526"/>
            <a:ext cx="12493896" cy="83115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12"/>
          <a:srcRect b="6462"/>
          <a:stretch/>
        </p:blipFill>
        <p:spPr>
          <a:xfrm>
            <a:off x="1754528" y="23357322"/>
            <a:ext cx="12018431" cy="84286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868179" y="23357323"/>
            <a:ext cx="11233248" cy="844903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97493" y="32330880"/>
            <a:ext cx="11208655" cy="84038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865196" y="32328893"/>
            <a:ext cx="11236231" cy="8405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E701"/>
            </a:gs>
            <a:gs pos="100000">
              <a:srgbClr val="FE3E02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20519999" lon="1080000" rev="0"/>
          </a:camera>
          <a:lightRig rig="legacyHarsh2" dir="b"/>
        </a:scene3d>
        <a:sp3d extrusionH="430200" prstMaterial="legacyMatte">
          <a:bevelT w="13500" h="13500" prst="angle"/>
          <a:bevelB w="13500" h="13500" prst="angle"/>
          <a:extrusionClr>
            <a:srgbClr val="FF6600"/>
          </a:extrusionClr>
        </a:sp3d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176713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E701"/>
            </a:gs>
            <a:gs pos="100000">
              <a:srgbClr val="FE3E02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20519999" lon="1080000" rev="0"/>
          </a:camera>
          <a:lightRig rig="legacyHarsh2" dir="b"/>
        </a:scene3d>
        <a:sp3d extrusionH="430200" prstMaterial="legacyMatte">
          <a:bevelT w="13500" h="13500" prst="angle"/>
          <a:bevelB w="13500" h="13500" prst="angle"/>
          <a:extrusionClr>
            <a:srgbClr val="FF6600"/>
          </a:extrusionClr>
        </a:sp3d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176713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6394</TotalTime>
  <Words>18</Words>
  <Application>Microsoft Office PowerPoint</Application>
  <PresentationFormat>사용자 지정</PresentationFormat>
  <Paragraphs>11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HY헤드라인M</vt:lpstr>
      <vt:lpstr>굴림</vt:lpstr>
      <vt:lpstr>Comic Sans MS</vt:lpstr>
      <vt:lpstr>Times New Roman</vt:lpstr>
      <vt:lpstr>Wingdings</vt:lpstr>
      <vt:lpstr>기본 디자인</vt:lpstr>
      <vt:lpstr>PowerPoint 프레젠테이션</vt:lpstr>
    </vt:vector>
  </TitlesOfParts>
  <Company>aces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tma 악취센서 개발</dc:title>
  <dc:creator>nicegugu</dc:creator>
  <cp:lastModifiedBy>jonghyun777@gmail.com</cp:lastModifiedBy>
  <cp:revision>123</cp:revision>
  <dcterms:created xsi:type="dcterms:W3CDTF">2004-04-10T13:53:35Z</dcterms:created>
  <dcterms:modified xsi:type="dcterms:W3CDTF">2018-06-07T14:58:24Z</dcterms:modified>
</cp:coreProperties>
</file>