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AEF49DE-C673-4BD3-9BA9-317BC6AB9D42}">
          <p14:sldIdLst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3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1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5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1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4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0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2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7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5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C7E1-12D5-4FBF-B6C9-714C02F82815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675C-E680-4C57-8B82-3DDDE81FF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2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598" y="-52809"/>
            <a:ext cx="8111067" cy="13255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객지 프로젝트 </a:t>
            </a:r>
            <a:r>
              <a:rPr lang="en-US" altLang="ko-KR" dirty="0" smtClean="0"/>
              <a:t>– ABADDON(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5176" y="1523534"/>
            <a:ext cx="6248403" cy="43513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로그라이크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턴 방식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RPG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77" b="1336"/>
          <a:stretch/>
        </p:blipFill>
        <p:spPr>
          <a:xfrm>
            <a:off x="795867" y="1398003"/>
            <a:ext cx="3272367" cy="4727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9978" y="1548932"/>
            <a:ext cx="30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사망시</a:t>
            </a:r>
            <a:r>
              <a:rPr lang="ko-KR" altLang="en-US" dirty="0" smtClean="0"/>
              <a:t> 모든 정보 초기화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0710" y="3264701"/>
            <a:ext cx="30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플레이어와 적이 실시간이 아닌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기준으로 행동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2043" y="5014336"/>
            <a:ext cx="368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던전을</a:t>
            </a:r>
            <a:r>
              <a:rPr lang="ko-KR" altLang="en-US" dirty="0" smtClean="0"/>
              <a:t> 탐험하고 </a:t>
            </a:r>
            <a:r>
              <a:rPr lang="ko-KR" altLang="en-US" dirty="0" err="1" smtClean="0"/>
              <a:t>몬스터들을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사냥하면서 유저가 성장하는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8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1273" y="-71082"/>
            <a:ext cx="7543927" cy="1325563"/>
          </a:xfrm>
        </p:spPr>
        <p:txBody>
          <a:bodyPr/>
          <a:lstStyle/>
          <a:p>
            <a:r>
              <a:rPr lang="ko-KR" altLang="en-US" dirty="0" smtClean="0"/>
              <a:t>기본 인터페이스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803" t="1820" r="4113" b="3128"/>
          <a:stretch/>
        </p:blipFill>
        <p:spPr>
          <a:xfrm>
            <a:off x="4910279" y="2164552"/>
            <a:ext cx="2659301" cy="381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3564" y="1679453"/>
            <a:ext cx="197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마을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7333" t="38424" r="52973" b="13577"/>
          <a:stretch/>
        </p:blipFill>
        <p:spPr>
          <a:xfrm>
            <a:off x="9946854" y="1433934"/>
            <a:ext cx="1760571" cy="2413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718" y="4288370"/>
            <a:ext cx="1597682" cy="24716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83" y="1499803"/>
            <a:ext cx="2210162" cy="24299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69" y="4276832"/>
            <a:ext cx="1609751" cy="24716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65358" y="1103120"/>
            <a:ext cx="112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스탯확인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0716" y="3919038"/>
            <a:ext cx="307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업그레이드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038" y="3945742"/>
            <a:ext cx="175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은행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돈 보관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9894" y="1114465"/>
            <a:ext cx="186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던전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37744" y="2068438"/>
            <a:ext cx="152237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탐험할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선택 가능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40268" y="2169952"/>
            <a:ext cx="2120567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레벨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포션</a:t>
            </a:r>
            <a:r>
              <a:rPr lang="ko-KR" altLang="en-US" dirty="0" smtClean="0"/>
              <a:t> 개수 확인 가능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492334" y="4597628"/>
            <a:ext cx="22352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캐릭터가 죽을 때를 대비해서 미리 돈 보관 가능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97673" y="4516950"/>
            <a:ext cx="2149181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무기 업그레이드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레벨</a:t>
            </a:r>
            <a:r>
              <a:rPr lang="en-US" altLang="ko-KR" dirty="0" smtClean="0"/>
              <a:t>+1, 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+2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방어구</a:t>
            </a:r>
            <a:r>
              <a:rPr lang="ko-KR" altLang="en-US" dirty="0" smtClean="0"/>
              <a:t> 업그레이드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레벨</a:t>
            </a:r>
            <a:r>
              <a:rPr lang="en-US" altLang="ko-KR" dirty="0" smtClean="0"/>
              <a:t>+1, </a:t>
            </a:r>
            <a:r>
              <a:rPr lang="ko-KR" altLang="en-US" dirty="0" smtClean="0"/>
              <a:t>체력</a:t>
            </a:r>
            <a:r>
              <a:rPr lang="en-US" altLang="ko-KR" dirty="0" smtClean="0"/>
              <a:t>+5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6173" y="1121772"/>
            <a:ext cx="4422734" cy="2831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49468" y="1103120"/>
            <a:ext cx="4154068" cy="27735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49468" y="3919038"/>
            <a:ext cx="4154068" cy="2857998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6173" y="4000002"/>
            <a:ext cx="4422734" cy="27770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80025" y="4997450"/>
            <a:ext cx="733425" cy="283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72262" y="5309870"/>
            <a:ext cx="481896" cy="285750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38775" y="5308600"/>
            <a:ext cx="448910" cy="2857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72262" y="4997450"/>
            <a:ext cx="481896" cy="2832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3935" y="1772735"/>
            <a:ext cx="6349998" cy="45603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73432" y="-45535"/>
            <a:ext cx="4487333" cy="1325563"/>
          </a:xfrm>
        </p:spPr>
        <p:txBody>
          <a:bodyPr/>
          <a:lstStyle/>
          <a:p>
            <a:r>
              <a:rPr lang="ko-KR" altLang="en-US" dirty="0" err="1" smtClean="0"/>
              <a:t>던전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0" y="2142067"/>
            <a:ext cx="2228850" cy="36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086" y="1866159"/>
            <a:ext cx="74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공격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99" y="2252714"/>
            <a:ext cx="2243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내 공격력만큼 적  체력 감소</a:t>
            </a:r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2.1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적 </a:t>
            </a:r>
            <a:r>
              <a:rPr lang="ko-KR" altLang="en-US" dirty="0" err="1" smtClean="0"/>
              <a:t>생존시</a:t>
            </a:r>
            <a:r>
              <a:rPr lang="ko-KR" altLang="en-US" dirty="0" smtClean="0"/>
              <a:t>  적            공격력만큼  내 체력 감소</a:t>
            </a:r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2.2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적 </a:t>
            </a:r>
            <a:r>
              <a:rPr lang="ko-KR" altLang="en-US" dirty="0" err="1" smtClean="0"/>
              <a:t>사망시</a:t>
            </a:r>
            <a:r>
              <a:rPr lang="ko-KR" altLang="en-US" dirty="0" smtClean="0"/>
              <a:t>  전투종료 인터페이스로 전환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1896082"/>
            <a:ext cx="74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회복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8024" y="2252714"/>
            <a:ext cx="1975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포션</a:t>
            </a:r>
            <a:r>
              <a:rPr lang="ko-KR" altLang="en-US" dirty="0" smtClean="0"/>
              <a:t> 개수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ko-KR" altLang="en-US" dirty="0" smtClean="0"/>
              <a:t>  감소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내 최대체력의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만큼 </a:t>
            </a:r>
            <a:r>
              <a:rPr lang="ko-KR" altLang="en-US" dirty="0" smtClean="0"/>
              <a:t>체력   </a:t>
            </a:r>
            <a:r>
              <a:rPr lang="ko-KR" altLang="en-US" dirty="0" smtClean="0"/>
              <a:t>회복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적의 공격으로  적 공격력만큼 내  </a:t>
            </a:r>
            <a:r>
              <a:rPr lang="ko-KR" altLang="en-US" dirty="0" smtClean="0"/>
              <a:t> 체력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17460" y="1329563"/>
            <a:ext cx="240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</a:rPr>
              <a:t>전투 인터페이스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21723" y="1764269"/>
            <a:ext cx="5426342" cy="31379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74" y="1789670"/>
            <a:ext cx="1747191" cy="3076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77819" y="1329563"/>
            <a:ext cx="3127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B0F0"/>
                </a:solidFill>
              </a:rPr>
              <a:t>전투종료 인터페이스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30105" y="1957401"/>
            <a:ext cx="147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얻은 돈 표시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79351" y="3726301"/>
            <a:ext cx="261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퇴각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진격</a:t>
            </a:r>
            <a:r>
              <a:rPr lang="en-US" altLang="ko-KR" dirty="0"/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체력회복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가지 행동 가능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81602"/>
          <a:stretch/>
        </p:blipFill>
        <p:spPr>
          <a:xfrm>
            <a:off x="6731528" y="5511768"/>
            <a:ext cx="2100791" cy="7112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5865" t="5555" r="56790" b="88072"/>
          <a:stretch/>
        </p:blipFill>
        <p:spPr>
          <a:xfrm>
            <a:off x="7229474" y="5081641"/>
            <a:ext cx="1024467" cy="32173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621723" y="4995333"/>
            <a:ext cx="5426342" cy="13377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43216" y="1979058"/>
            <a:ext cx="545571" cy="2183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077778" y="5341033"/>
            <a:ext cx="272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진격할 시 </a:t>
            </a:r>
            <a:endParaRPr lang="en-US" altLang="ko-KR" dirty="0" smtClean="0"/>
          </a:p>
          <a:p>
            <a:r>
              <a:rPr lang="ko-KR" altLang="en-US" dirty="0" smtClean="0"/>
              <a:t>보스전투 가능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731528" y="2088224"/>
            <a:ext cx="0" cy="31029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20" idx="1"/>
          </p:cNvCxnSpPr>
          <p:nvPr/>
        </p:nvCxnSpPr>
        <p:spPr>
          <a:xfrm>
            <a:off x="6717239" y="2088225"/>
            <a:ext cx="42597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661923" y="2117878"/>
            <a:ext cx="634857" cy="51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94" y="1212731"/>
            <a:ext cx="2695575" cy="267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471" y="4427933"/>
            <a:ext cx="2912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사망 시 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레벨 등 모든 정보 초기화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세이브파일 정보도 초기화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은행에 보관한 돈만 유지됨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29508" y="4381766"/>
            <a:ext cx="3090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마을 화면에서 </a:t>
            </a:r>
            <a:r>
              <a:rPr lang="en-US" altLang="ko-KR" dirty="0" smtClean="0">
                <a:solidFill>
                  <a:srgbClr val="00B0F0"/>
                </a:solidFill>
              </a:rPr>
              <a:t>Save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버튼을  통해서 저장 가능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248107" y="325072"/>
            <a:ext cx="240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0000"/>
                </a:solidFill>
              </a:rPr>
              <a:t>사망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0224" y="403511"/>
            <a:ext cx="240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저장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423217" y="1212731"/>
            <a:ext cx="2844591" cy="2300111"/>
            <a:chOff x="8254244" y="966551"/>
            <a:chExt cx="2561941" cy="20172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14304" t="72610" r="12133" b="1336"/>
            <a:stretch/>
          </p:blipFill>
          <p:spPr>
            <a:xfrm>
              <a:off x="8328294" y="1735579"/>
              <a:ext cx="2438400" cy="124824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49229" t="28227" r="31069" b="63776"/>
            <a:stretch/>
          </p:blipFill>
          <p:spPr>
            <a:xfrm>
              <a:off x="8254244" y="966551"/>
              <a:ext cx="2561941" cy="584939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9217448" y="2523939"/>
              <a:ext cx="635534" cy="36522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15208" y="1542315"/>
            <a:ext cx="3129879" cy="1711070"/>
            <a:chOff x="3956721" y="900245"/>
            <a:chExt cx="2757269" cy="14025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rcRect l="2803" t="63150" r="4113" b="3128"/>
            <a:stretch/>
          </p:blipFill>
          <p:spPr>
            <a:xfrm>
              <a:off x="3956721" y="900245"/>
              <a:ext cx="2757269" cy="1402539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490959" y="1896691"/>
              <a:ext cx="464084" cy="29789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177477" y="4100237"/>
            <a:ext cx="3090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형식으로 각종 변수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 시작 시 </a:t>
            </a:r>
            <a:r>
              <a:rPr lang="en-US" altLang="ko-KR" dirty="0" smtClean="0">
                <a:solidFill>
                  <a:srgbClr val="00B050"/>
                </a:solidFill>
              </a:rPr>
              <a:t>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버튼으로 불러오기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1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TM02836342[[fn=이온]]</Template>
  <TotalTime>156</TotalTime>
  <Words>217</Words>
  <Application>Microsoft Office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Blank</vt:lpstr>
      <vt:lpstr>객지 프로젝트 – ABADDON(게임)</vt:lpstr>
      <vt:lpstr>기본 인터페이스 (Tkinter 사용)</vt:lpstr>
      <vt:lpstr>던전 인터페이스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객지 프로젝트 – ABADDON(게임)</dc:title>
  <dc:creator>SLee</dc:creator>
  <cp:lastModifiedBy>HP</cp:lastModifiedBy>
  <cp:revision>33</cp:revision>
  <dcterms:created xsi:type="dcterms:W3CDTF">2017-05-20T03:02:51Z</dcterms:created>
  <dcterms:modified xsi:type="dcterms:W3CDTF">2017-05-20T15:20:40Z</dcterms:modified>
</cp:coreProperties>
</file>