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8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3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4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5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6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1879-542D-4540-83CF-E2496EBCC37A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20A9-45A6-41F8-9D9F-78DB9DC6A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Making)</a:t>
            </a:r>
            <a:r>
              <a:rPr lang="en-US" dirty="0"/>
              <a:t> </a:t>
            </a:r>
            <a:r>
              <a:rPr lang="en-US" dirty="0" smtClean="0"/>
              <a:t>Melody timer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0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Melody timer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Arduino ready with </a:t>
            </a:r>
            <a:r>
              <a:rPr lang="en-US" dirty="0" smtClean="0"/>
              <a:t>a 7-segment </a:t>
            </a:r>
            <a:r>
              <a:rPr lang="en-US" dirty="0" smtClean="0"/>
              <a:t>LED, </a:t>
            </a:r>
            <a:r>
              <a:rPr lang="en-US" dirty="0" smtClean="0"/>
              <a:t>a buzzer, and two push-buttons.</a:t>
            </a:r>
            <a:endParaRPr lang="en-US" dirty="0" smtClean="0"/>
          </a:p>
          <a:p>
            <a:r>
              <a:rPr lang="en-US" dirty="0" smtClean="0"/>
              <a:t>You are making a </a:t>
            </a:r>
            <a:r>
              <a:rPr lang="en-US" dirty="0" smtClean="0"/>
              <a:t>melody timer</a:t>
            </a:r>
          </a:p>
          <a:p>
            <a:pPr lvl="1"/>
            <a:r>
              <a:rPr lang="en-US" dirty="0" smtClean="0"/>
              <a:t>The 7-segment LED will display the time (set time or remaining time).</a:t>
            </a:r>
          </a:p>
          <a:p>
            <a:pPr lvl="1"/>
            <a:r>
              <a:rPr lang="en-US" dirty="0" smtClean="0"/>
              <a:t>First push-button is the Set-time button. Pressing it increases the Set-time by 1 (second). If the Set-time reaches 9, pressing the button will reset it to 0.</a:t>
            </a:r>
          </a:p>
          <a:p>
            <a:pPr lvl="1"/>
            <a:r>
              <a:rPr lang="en-US" dirty="0" smtClean="0"/>
              <a:t>Second push-button is the Start button. Pressing it will start countdown, so the displayed number should start decreasing.</a:t>
            </a:r>
          </a:p>
          <a:p>
            <a:pPr lvl="1"/>
            <a:r>
              <a:rPr lang="en-US" dirty="0" smtClean="0"/>
              <a:t>When the time is up, the buzzer should let you know.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62" y="720971"/>
            <a:ext cx="11582682" cy="54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109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Making) Melody timer</vt:lpstr>
      <vt:lpstr>Melody timer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Making) Melody timer</dc:title>
  <dc:creator>Windows 사용자</dc:creator>
  <cp:lastModifiedBy>Windows 사용자</cp:lastModifiedBy>
  <cp:revision>3</cp:revision>
  <dcterms:created xsi:type="dcterms:W3CDTF">2018-11-15T12:59:26Z</dcterms:created>
  <dcterms:modified xsi:type="dcterms:W3CDTF">2018-11-15T13:47:57Z</dcterms:modified>
</cp:coreProperties>
</file>