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2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2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13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09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2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6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944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551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5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A08D9-9FEA-4D4C-9712-16B0610A6A9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34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A08D9-9FEA-4D4C-9712-16B0610A6A93}" type="datetimeFigureOut">
              <a:rPr lang="en-US" smtClean="0"/>
              <a:t>2/13/2019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E97760-7F63-4924-A16C-BDEC7B78E1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Making)</a:t>
            </a:r>
            <a:r>
              <a:rPr lang="en-US" dirty="0"/>
              <a:t> </a:t>
            </a:r>
            <a:r>
              <a:rPr lang="en-US" dirty="0" smtClean="0"/>
              <a:t>Digital thermometer</a:t>
            </a:r>
            <a:endParaRPr 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9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thermometer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 will need a DHT11 Humidity and temperature sensor, a 16x2 LCD display (and a potentiometer and some resistors).</a:t>
            </a:r>
          </a:p>
          <a:p>
            <a:r>
              <a:rPr lang="en-US" dirty="0" smtClean="0"/>
              <a:t>You are making a digital thermometer.</a:t>
            </a:r>
          </a:p>
          <a:p>
            <a:pPr lvl="1"/>
            <a:r>
              <a:rPr lang="en-US" dirty="0" smtClean="0"/>
              <a:t>The current temperature and humidity is shown at the LCD display.</a:t>
            </a:r>
          </a:p>
          <a:p>
            <a:pPr lvl="1"/>
            <a:r>
              <a:rPr lang="en-US" dirty="0" smtClean="0"/>
              <a:t>The display should be updated every second, and you should be able to control the brightness of the LCD using the potentiometer.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8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98" y="606489"/>
            <a:ext cx="11864700" cy="562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991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72</Words>
  <Application>Microsoft Office PowerPoint</Application>
  <PresentationFormat>와이드스크린</PresentationFormat>
  <Paragraphs>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Making) Digital thermometer</vt:lpstr>
      <vt:lpstr>Digital thermometer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Making) Melody timer</dc:title>
  <dc:creator>Windows 사용자</dc:creator>
  <cp:lastModifiedBy>Windows 사용자</cp:lastModifiedBy>
  <cp:revision>5</cp:revision>
  <dcterms:created xsi:type="dcterms:W3CDTF">2018-11-22T08:53:07Z</dcterms:created>
  <dcterms:modified xsi:type="dcterms:W3CDTF">2019-02-13T01:21:34Z</dcterms:modified>
</cp:coreProperties>
</file>