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2BF5-F5EC-4FCD-B3B0-5CEE0FF4E95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8CCC-0FF6-491E-8DCE-4A208DFD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1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2BF5-F5EC-4FCD-B3B0-5CEE0FF4E95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8CCC-0FF6-491E-8DCE-4A208DFD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8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2BF5-F5EC-4FCD-B3B0-5CEE0FF4E95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8CCC-0FF6-491E-8DCE-4A208DFD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2BF5-F5EC-4FCD-B3B0-5CEE0FF4E95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8CCC-0FF6-491E-8DCE-4A208DFD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2BF5-F5EC-4FCD-B3B0-5CEE0FF4E95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8CCC-0FF6-491E-8DCE-4A208DFD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2BF5-F5EC-4FCD-B3B0-5CEE0FF4E95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8CCC-0FF6-491E-8DCE-4A208DFD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6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2BF5-F5EC-4FCD-B3B0-5CEE0FF4E95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8CCC-0FF6-491E-8DCE-4A208DFD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7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2BF5-F5EC-4FCD-B3B0-5CEE0FF4E95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8CCC-0FF6-491E-8DCE-4A208DFD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2BF5-F5EC-4FCD-B3B0-5CEE0FF4E95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8CCC-0FF6-491E-8DCE-4A208DFD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2BF5-F5EC-4FCD-B3B0-5CEE0FF4E95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8CCC-0FF6-491E-8DCE-4A208DFD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2BF5-F5EC-4FCD-B3B0-5CEE0FF4E95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48CCC-0FF6-491E-8DCE-4A208DFD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3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92BF5-F5EC-4FCD-B3B0-5CEE0FF4E955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48CCC-0FF6-491E-8DCE-4A208DFD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Making) LED table lamp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table lamp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 Arduino ready with </a:t>
            </a:r>
            <a:r>
              <a:rPr lang="en-US" dirty="0" smtClean="0"/>
              <a:t>four white LED and a push button.</a:t>
            </a:r>
            <a:endParaRPr lang="en-US" dirty="0" smtClean="0"/>
          </a:p>
          <a:p>
            <a:r>
              <a:rPr lang="en-US" dirty="0" smtClean="0"/>
              <a:t>You are making </a:t>
            </a:r>
            <a:r>
              <a:rPr lang="en-US" dirty="0" smtClean="0"/>
              <a:t>an </a:t>
            </a:r>
            <a:r>
              <a:rPr lang="en-US" dirty="0" smtClean="0"/>
              <a:t>LED table lamp with four LEDs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You will have to find appropriate resistors.</a:t>
            </a:r>
          </a:p>
          <a:p>
            <a:pPr lvl="1"/>
            <a:r>
              <a:rPr lang="en-US" dirty="0" smtClean="0"/>
              <a:t>Your push button is a switch that controls the brightness of the lamp. </a:t>
            </a:r>
          </a:p>
          <a:p>
            <a:pPr lvl="2"/>
            <a:r>
              <a:rPr lang="en-US" dirty="0" smtClean="0"/>
              <a:t>Clicking on the push button should increase the number of turned-on LEDs by 0</a:t>
            </a:r>
            <a:r>
              <a:rPr lang="en-US" dirty="0" smtClean="0">
                <a:sym typeface="Wingdings" panose="05000000000000000000" pitchFamily="2" charset="2"/>
              </a:rPr>
              <a:t>1234.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When all four LEDs are on, clicking the push button will turn them all.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The push button should respond only when its status changes from RELEASED to PUSHED.</a:t>
            </a:r>
          </a:p>
          <a:p>
            <a:pPr lvl="2"/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3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16" y="1228048"/>
            <a:ext cx="11296903" cy="44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0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110</Words>
  <Application>Microsoft Office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Wingdings</vt:lpstr>
      <vt:lpstr>Office 테마</vt:lpstr>
      <vt:lpstr>Making) LED table lamp</vt:lpstr>
      <vt:lpstr>LED table lamp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Making) LED table lamp</dc:title>
  <dc:creator>Windows 사용자</dc:creator>
  <cp:lastModifiedBy>Windows 사용자</cp:lastModifiedBy>
  <cp:revision>3</cp:revision>
  <dcterms:created xsi:type="dcterms:W3CDTF">2018-11-08T09:47:49Z</dcterms:created>
  <dcterms:modified xsi:type="dcterms:W3CDTF">2018-11-08T10:03:29Z</dcterms:modified>
</cp:coreProperties>
</file>