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223F-C47D-4D8D-9D14-978927C70D1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9854-B87F-428A-AF22-48DAA7FD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8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223F-C47D-4D8D-9D14-978927C70D1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9854-B87F-428A-AF22-48DAA7FD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3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223F-C47D-4D8D-9D14-978927C70D1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9854-B87F-428A-AF22-48DAA7FD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9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223F-C47D-4D8D-9D14-978927C70D1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9854-B87F-428A-AF22-48DAA7FD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5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223F-C47D-4D8D-9D14-978927C70D1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9854-B87F-428A-AF22-48DAA7FD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0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223F-C47D-4D8D-9D14-978927C70D1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9854-B87F-428A-AF22-48DAA7FD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8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223F-C47D-4D8D-9D14-978927C70D1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9854-B87F-428A-AF22-48DAA7FD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0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223F-C47D-4D8D-9D14-978927C70D1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9854-B87F-428A-AF22-48DAA7FD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223F-C47D-4D8D-9D14-978927C70D1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9854-B87F-428A-AF22-48DAA7FD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5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223F-C47D-4D8D-9D14-978927C70D1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9854-B87F-428A-AF22-48DAA7FD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4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F223F-C47D-4D8D-9D14-978927C70D1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89854-B87F-428A-AF22-48DAA7FD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0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223F-C47D-4D8D-9D14-978927C70D11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89854-B87F-428A-AF22-48DAA7FDF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7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Making)</a:t>
            </a:r>
            <a:br>
              <a:rPr lang="en-US" dirty="0" smtClean="0"/>
            </a:br>
            <a:r>
              <a:rPr lang="en-US" dirty="0" smtClean="0"/>
              <a:t>Variable </a:t>
            </a:r>
            <a:r>
              <a:rPr lang="en-US" dirty="0" smtClean="0"/>
              <a:t>color </a:t>
            </a:r>
            <a:r>
              <a:rPr lang="en-US" dirty="0" smtClean="0"/>
              <a:t>LED lamp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2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color </a:t>
            </a:r>
            <a:r>
              <a:rPr lang="en-US" dirty="0" smtClean="0"/>
              <a:t>LED lamp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your Arduino ready with an RGB LED, three potentiometer, and a breadboard.</a:t>
            </a:r>
          </a:p>
          <a:p>
            <a:r>
              <a:rPr lang="en-US" dirty="0" smtClean="0"/>
              <a:t>You are making a variable color </a:t>
            </a:r>
            <a:r>
              <a:rPr lang="en-US" dirty="0" smtClean="0"/>
              <a:t>LED lamp.</a:t>
            </a:r>
            <a:endParaRPr lang="en-US" dirty="0" smtClean="0"/>
          </a:p>
          <a:p>
            <a:pPr lvl="1"/>
            <a:r>
              <a:rPr lang="en-US" dirty="0" smtClean="0"/>
              <a:t>You will have to find appropriate resistors.</a:t>
            </a:r>
          </a:p>
          <a:p>
            <a:pPr lvl="1"/>
            <a:r>
              <a:rPr lang="en-US" dirty="0" smtClean="0"/>
              <a:t>Each potentiometer specifies the full-range intensity of R/G/B colors.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1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73" y="1210414"/>
            <a:ext cx="11283633" cy="446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2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51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Making) Variable color LED lamp</vt:lpstr>
      <vt:lpstr>Variable color LED lamp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Making) Variable color LED</dc:title>
  <dc:creator>Windows 사용자</dc:creator>
  <cp:lastModifiedBy>Windows 사용자</cp:lastModifiedBy>
  <cp:revision>6</cp:revision>
  <dcterms:created xsi:type="dcterms:W3CDTF">2018-11-08T08:55:47Z</dcterms:created>
  <dcterms:modified xsi:type="dcterms:W3CDTF">2018-11-08T10:37:18Z</dcterms:modified>
</cp:coreProperties>
</file>