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19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A08D9-9FEA-4D4C-9712-16B0610A6A93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97760-7F63-4924-A16C-BDEC7B78E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062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A08D9-9FEA-4D4C-9712-16B0610A6A93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97760-7F63-4924-A16C-BDEC7B78E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76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A08D9-9FEA-4D4C-9712-16B0610A6A93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97760-7F63-4924-A16C-BDEC7B78E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139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A08D9-9FEA-4D4C-9712-16B0610A6A93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97760-7F63-4924-A16C-BDEC7B78E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091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A08D9-9FEA-4D4C-9712-16B0610A6A93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97760-7F63-4924-A16C-BDEC7B78E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827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A08D9-9FEA-4D4C-9712-16B0610A6A93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97760-7F63-4924-A16C-BDEC7B78E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567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A08D9-9FEA-4D4C-9712-16B0610A6A93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97760-7F63-4924-A16C-BDEC7B78E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53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A08D9-9FEA-4D4C-9712-16B0610A6A93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97760-7F63-4924-A16C-BDEC7B78E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944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A08D9-9FEA-4D4C-9712-16B0610A6A93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97760-7F63-4924-A16C-BDEC7B78E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551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A08D9-9FEA-4D4C-9712-16B0610A6A93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97760-7F63-4924-A16C-BDEC7B78E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956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A08D9-9FEA-4D4C-9712-16B0610A6A93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97760-7F63-4924-A16C-BDEC7B78E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342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3A08D9-9FEA-4D4C-9712-16B0610A6A93}" type="datetimeFigureOut">
              <a:rPr lang="en-US" smtClean="0"/>
              <a:t>11/22/2018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E97760-7F63-4924-A16C-BDEC7B78E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49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Making)</a:t>
            </a:r>
            <a:r>
              <a:rPr lang="en-US" dirty="0"/>
              <a:t> </a:t>
            </a:r>
            <a:r>
              <a:rPr lang="en-US" dirty="0" smtClean="0"/>
              <a:t>Digital thermometer</a:t>
            </a:r>
            <a:endParaRPr 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991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Digital thermometer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 will need a DHT11 Humidity and temperature sensor, a 16x2 LCD display (and a potentiometer and some resistors).</a:t>
            </a:r>
          </a:p>
          <a:p>
            <a:r>
              <a:rPr lang="en-US" dirty="0" smtClean="0"/>
              <a:t>You are making a digital thermometer.</a:t>
            </a:r>
          </a:p>
          <a:p>
            <a:pPr lvl="1"/>
            <a:r>
              <a:rPr lang="en-US" dirty="0" smtClean="0"/>
              <a:t>The current temperature and humidity is shown at the LCD display.</a:t>
            </a:r>
          </a:p>
          <a:p>
            <a:pPr lvl="1"/>
            <a:r>
              <a:rPr lang="en-US" dirty="0" smtClean="0"/>
              <a:t>The display should be updated every second, and you should be able to control the brightness of the LCD using the potentiometer.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A811-7ED8-4356-850B-521C54B21F6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889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752" y="735063"/>
            <a:ext cx="11585448" cy="5386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9912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72</Words>
  <Application>Microsoft Office PowerPoint</Application>
  <PresentationFormat>와이드스크린</PresentationFormat>
  <Paragraphs>7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맑은 고딕</vt:lpstr>
      <vt:lpstr>Arial</vt:lpstr>
      <vt:lpstr>Calibri</vt:lpstr>
      <vt:lpstr>Calibri Light</vt:lpstr>
      <vt:lpstr>Office 테마</vt:lpstr>
      <vt:lpstr>Making) Digital thermometer</vt:lpstr>
      <vt:lpstr>Digital thermometer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Making) Melody timer</dc:title>
  <dc:creator>Windows 사용자</dc:creator>
  <cp:lastModifiedBy>Windows 사용자</cp:lastModifiedBy>
  <cp:revision>4</cp:revision>
  <dcterms:created xsi:type="dcterms:W3CDTF">2018-11-22T08:53:07Z</dcterms:created>
  <dcterms:modified xsi:type="dcterms:W3CDTF">2018-11-22T11:28:38Z</dcterms:modified>
</cp:coreProperties>
</file>