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5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1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6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7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0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1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8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B72F4-8ED5-4237-9595-383E31272514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A2AB9-C6B8-477C-A9F4-F5E1F35B3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6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Making)</a:t>
            </a:r>
            <a:r>
              <a:rPr lang="en-US" dirty="0"/>
              <a:t> </a:t>
            </a:r>
            <a:r>
              <a:rPr lang="en-US" dirty="0" smtClean="0"/>
              <a:t>Ultrasonic parking sensor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3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Ultrasonic parking sensor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 need </a:t>
            </a:r>
            <a:r>
              <a:rPr lang="en-US" dirty="0" smtClean="0"/>
              <a:t>an HC-SR04 ultrasonic ranging module and a buzzer.</a:t>
            </a:r>
            <a:endParaRPr lang="en-US" dirty="0" smtClean="0"/>
          </a:p>
          <a:p>
            <a:r>
              <a:rPr lang="en-US" dirty="0" smtClean="0"/>
              <a:t>Your module should function as a simple ultrasonic parkin</a:t>
            </a:r>
            <a:r>
              <a:rPr lang="en-US" dirty="0" smtClean="0"/>
              <a:t>g sensor.</a:t>
            </a:r>
            <a:endParaRPr lang="en-US" dirty="0" smtClean="0"/>
          </a:p>
          <a:p>
            <a:pPr lvl="1"/>
            <a:r>
              <a:rPr lang="en-US" dirty="0" smtClean="0"/>
              <a:t>When an object is within some close distance, the buzzer should let you know.</a:t>
            </a:r>
          </a:p>
          <a:p>
            <a:pPr lvl="1"/>
            <a:r>
              <a:rPr lang="en-US" dirty="0" smtClean="0"/>
              <a:t>The buzzer will have to express the distance by beep intervals, just like the one in your car.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0" y="1506709"/>
            <a:ext cx="11569959" cy="38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5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68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Making) Ultrasonic parking sensor</vt:lpstr>
      <vt:lpstr>Ultrasonic parking sensor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Making) Ultrasonic parking sensor</dc:title>
  <dc:creator>Windows 사용자</dc:creator>
  <cp:lastModifiedBy>Windows 사용자</cp:lastModifiedBy>
  <cp:revision>4</cp:revision>
  <dcterms:created xsi:type="dcterms:W3CDTF">2018-11-22T11:16:22Z</dcterms:created>
  <dcterms:modified xsi:type="dcterms:W3CDTF">2018-11-22T11:58:44Z</dcterms:modified>
</cp:coreProperties>
</file>