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70" r:id="rId5"/>
    <p:sldId id="258" r:id="rId6"/>
    <p:sldId id="259" r:id="rId7"/>
    <p:sldId id="271" r:id="rId8"/>
    <p:sldId id="260" r:id="rId9"/>
    <p:sldId id="272" r:id="rId10"/>
    <p:sldId id="261" r:id="rId11"/>
    <p:sldId id="273" r:id="rId12"/>
    <p:sldId id="263" r:id="rId13"/>
    <p:sldId id="262" r:id="rId14"/>
    <p:sldId id="27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76F1-28E7-4D59-8A55-D4B71D1570A8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E393F34-3D6E-4526-BD4A-FD010DDB8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72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76F1-28E7-4D59-8A55-D4B71D1570A8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3F34-3D6E-4526-BD4A-FD010DDB8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6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76F1-28E7-4D59-8A55-D4B71D1570A8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3F34-3D6E-4526-BD4A-FD010DDB8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37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76F1-28E7-4D59-8A55-D4B71D1570A8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3F34-3D6E-4526-BD4A-FD010DDB8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64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76F1-28E7-4D59-8A55-D4B71D1570A8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3F34-3D6E-4526-BD4A-FD010DDB8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5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76F1-28E7-4D59-8A55-D4B71D1570A8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3F34-3D6E-4526-BD4A-FD010DDB8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00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76F1-28E7-4D59-8A55-D4B71D1570A8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3F34-3D6E-4526-BD4A-FD010DDB8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43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76F1-28E7-4D59-8A55-D4B71D1570A8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3F34-3D6E-4526-BD4A-FD010DDB8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47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76F1-28E7-4D59-8A55-D4B71D1570A8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3F34-3D6E-4526-BD4A-FD010DDB8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4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276F1-28E7-4D59-8A55-D4B71D1570A8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3F34-3D6E-4526-BD4A-FD010DDB8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780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F4276F1-28E7-4D59-8A55-D4B71D1570A8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3F34-3D6E-4526-BD4A-FD010DDB8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29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276F1-28E7-4D59-8A55-D4B71D1570A8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E393F34-3D6E-4526-BD4A-FD010DDB89D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5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1B46ED-71C7-456A-BF5B-E69C524371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적외선센서를 이용한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동전분류기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2D5B14D1-C01A-471C-A8D6-741A3477C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조 </a:t>
            </a:r>
            <a:r>
              <a:rPr lang="ko-KR" altLang="en-US" dirty="0" smtClean="0"/>
              <a:t>김준하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5071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329685D-49D4-4B1C-971F-18A71F01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743ACA5-E6FB-4FA2-BC85-876CFB57D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/>
              <a:t>void loop() {</a:t>
            </a:r>
          </a:p>
          <a:p>
            <a:r>
              <a:rPr lang="en-US" altLang="ko-KR" dirty="0"/>
              <a:t>  //</a:t>
            </a:r>
            <a:r>
              <a:rPr lang="ko-KR" altLang="en-US" dirty="0" err="1"/>
              <a:t>입력받은</a:t>
            </a:r>
            <a:r>
              <a:rPr lang="ko-KR" altLang="en-US" dirty="0"/>
              <a:t> </a:t>
            </a:r>
            <a:r>
              <a:rPr lang="ko-KR" altLang="en-US" dirty="0" err="1"/>
              <a:t>센서값들</a:t>
            </a:r>
            <a:r>
              <a:rPr lang="en-US" altLang="ko-KR" dirty="0"/>
              <a:t>(</a:t>
            </a:r>
            <a:r>
              <a:rPr lang="ko-KR" altLang="en-US" dirty="0"/>
              <a:t>감지 </a:t>
            </a:r>
            <a:r>
              <a:rPr lang="en-US" altLang="ko-KR" dirty="0"/>
              <a:t>= 0, </a:t>
            </a:r>
            <a:r>
              <a:rPr lang="ko-KR" altLang="en-US" dirty="0" err="1"/>
              <a:t>비감지</a:t>
            </a:r>
            <a:r>
              <a:rPr lang="ko-KR" altLang="en-US" dirty="0"/>
              <a:t> </a:t>
            </a:r>
            <a:r>
              <a:rPr lang="en-US" altLang="ko-KR" dirty="0"/>
              <a:t>= 1)</a:t>
            </a:r>
          </a:p>
          <a:p>
            <a:r>
              <a:rPr lang="en-US" altLang="ko-KR" dirty="0"/>
              <a:t>  int now_10 = </a:t>
            </a:r>
            <a:r>
              <a:rPr lang="en-US" altLang="ko-KR" dirty="0" err="1"/>
              <a:t>digitalRead</a:t>
            </a:r>
            <a:r>
              <a:rPr lang="en-US" altLang="ko-KR" dirty="0"/>
              <a:t>(coin_10);</a:t>
            </a:r>
          </a:p>
          <a:p>
            <a:r>
              <a:rPr lang="en-US" altLang="ko-KR" dirty="0"/>
              <a:t>  int now_50 = </a:t>
            </a:r>
            <a:r>
              <a:rPr lang="en-US" altLang="ko-KR" dirty="0" err="1"/>
              <a:t>digitalRead</a:t>
            </a:r>
            <a:r>
              <a:rPr lang="en-US" altLang="ko-KR" dirty="0"/>
              <a:t>(coin_50);</a:t>
            </a:r>
          </a:p>
          <a:p>
            <a:r>
              <a:rPr lang="en-US" altLang="ko-KR" dirty="0"/>
              <a:t>  int now_100 = </a:t>
            </a:r>
            <a:r>
              <a:rPr lang="en-US" altLang="ko-KR" dirty="0" err="1"/>
              <a:t>digitalRead</a:t>
            </a:r>
            <a:r>
              <a:rPr lang="en-US" altLang="ko-KR" dirty="0"/>
              <a:t>(coin_100);</a:t>
            </a:r>
          </a:p>
          <a:p>
            <a:r>
              <a:rPr lang="en-US" altLang="ko-KR" dirty="0"/>
              <a:t>  int now_500 = </a:t>
            </a:r>
            <a:r>
              <a:rPr lang="en-US" altLang="ko-KR" dirty="0" err="1"/>
              <a:t>digitalRead</a:t>
            </a:r>
            <a:r>
              <a:rPr lang="en-US" altLang="ko-KR" dirty="0"/>
              <a:t>(coin_500);</a:t>
            </a:r>
          </a:p>
          <a:p>
            <a:endParaRPr lang="en-US" altLang="ko-KR" dirty="0"/>
          </a:p>
          <a:p>
            <a:r>
              <a:rPr lang="en-US" altLang="ko-KR" dirty="0"/>
              <a:t>  if (now_10 == 0) //10</a:t>
            </a:r>
            <a:r>
              <a:rPr lang="ko-KR" altLang="en-US" dirty="0"/>
              <a:t>원이 들어왔을 때</a:t>
            </a:r>
          </a:p>
          <a:p>
            <a:r>
              <a:rPr lang="ko-KR" altLang="en-US" dirty="0"/>
              <a:t>  </a:t>
            </a:r>
            <a:r>
              <a:rPr lang="en-US" altLang="ko-KR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410422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329685D-49D4-4B1C-971F-18A71F01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1743ACA5-E6FB-4FA2-BC85-876CFB57D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02372"/>
            <a:ext cx="9603275" cy="3450613"/>
          </a:xfrm>
        </p:spPr>
        <p:txBody>
          <a:bodyPr>
            <a:noAutofit/>
          </a:bodyPr>
          <a:lstStyle/>
          <a:p>
            <a:r>
              <a:rPr lang="en-US" altLang="ko-KR" sz="1700" dirty="0"/>
              <a:t>    if(gamji_10 == false) //</a:t>
            </a:r>
            <a:r>
              <a:rPr lang="ko-KR" altLang="en-US" sz="1700" dirty="0"/>
              <a:t>감지 되었는데 카운트 </a:t>
            </a:r>
            <a:r>
              <a:rPr lang="ko-KR" altLang="en-US" sz="1700" dirty="0" err="1"/>
              <a:t>안했을</a:t>
            </a:r>
            <a:r>
              <a:rPr lang="ko-KR" altLang="en-US" sz="1700" dirty="0"/>
              <a:t> 경우</a:t>
            </a:r>
          </a:p>
          <a:p>
            <a:r>
              <a:rPr lang="ko-KR" altLang="en-US" sz="1700" dirty="0"/>
              <a:t>    </a:t>
            </a:r>
            <a:r>
              <a:rPr lang="en-US" altLang="ko-KR" sz="1700" dirty="0"/>
              <a:t>{</a:t>
            </a:r>
          </a:p>
          <a:p>
            <a:r>
              <a:rPr lang="en-US" altLang="ko-KR" sz="1700" dirty="0"/>
              <a:t>      count_10++; //10</a:t>
            </a:r>
            <a:r>
              <a:rPr lang="ko-KR" altLang="en-US" sz="1700" dirty="0"/>
              <a:t>원 개수 증가</a:t>
            </a:r>
          </a:p>
          <a:p>
            <a:r>
              <a:rPr lang="ko-KR" altLang="en-US" sz="1700" dirty="0"/>
              <a:t>      </a:t>
            </a:r>
            <a:r>
              <a:rPr lang="en-US" altLang="ko-KR" sz="1700" dirty="0"/>
              <a:t>gamji_10 = true; //</a:t>
            </a:r>
            <a:r>
              <a:rPr lang="ko-KR" altLang="en-US" sz="1700" dirty="0"/>
              <a:t>감지했음</a:t>
            </a:r>
          </a:p>
          <a:p>
            <a:r>
              <a:rPr lang="ko-KR" altLang="en-US" sz="1700" dirty="0"/>
              <a:t>    </a:t>
            </a:r>
            <a:r>
              <a:rPr lang="en-US" altLang="ko-KR" sz="1700" dirty="0"/>
              <a:t>}</a:t>
            </a:r>
          </a:p>
          <a:p>
            <a:r>
              <a:rPr lang="en-US" altLang="ko-KR" sz="1700" dirty="0"/>
              <a:t>  }</a:t>
            </a:r>
          </a:p>
          <a:p>
            <a:r>
              <a:rPr lang="en-US" altLang="ko-KR" sz="1700" dirty="0"/>
              <a:t>  else //10</a:t>
            </a:r>
            <a:r>
              <a:rPr lang="ko-KR" altLang="en-US" sz="1700" dirty="0"/>
              <a:t>원이 들어오지 않은 상태일 때</a:t>
            </a:r>
          </a:p>
          <a:p>
            <a:r>
              <a:rPr lang="ko-KR" altLang="en-US" sz="1700" dirty="0"/>
              <a:t>  </a:t>
            </a:r>
            <a:r>
              <a:rPr lang="en-US" altLang="ko-KR" sz="1700" dirty="0"/>
              <a:t>{</a:t>
            </a:r>
          </a:p>
          <a:p>
            <a:r>
              <a:rPr lang="en-US" altLang="ko-KR" sz="1700" dirty="0"/>
              <a:t>    if (gamji_10 == true) gamji_10 = false; //</a:t>
            </a:r>
            <a:r>
              <a:rPr lang="ko-KR" altLang="en-US" sz="1700" dirty="0"/>
              <a:t>감지했다고 돼있는 경우</a:t>
            </a:r>
            <a:r>
              <a:rPr lang="en-US" altLang="ko-KR" sz="1700" dirty="0"/>
              <a:t>, false</a:t>
            </a:r>
            <a:r>
              <a:rPr lang="ko-KR" altLang="en-US" sz="1700" dirty="0"/>
              <a:t>로 변화</a:t>
            </a:r>
          </a:p>
          <a:p>
            <a:r>
              <a:rPr lang="ko-KR" altLang="en-US" sz="1700" dirty="0"/>
              <a:t>  </a:t>
            </a:r>
            <a:r>
              <a:rPr lang="en-US" altLang="ko-KR" sz="1700" dirty="0"/>
              <a:t>}</a:t>
            </a:r>
            <a:endParaRPr lang="ko-KR" altLang="en-US" sz="1700" dirty="0"/>
          </a:p>
        </p:txBody>
      </p:sp>
    </p:spTree>
    <p:extLst>
      <p:ext uri="{BB962C8B-B14F-4D97-AF65-F5344CB8AC3E}">
        <p14:creationId xmlns:p14="http://schemas.microsoft.com/office/powerpoint/2010/main" val="405322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1211B2D-A056-4C12-A9C4-EBFD3133C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2BB2566-B0AC-4F9D-A0E5-43373C32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lcd.clear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lcd.print</a:t>
            </a:r>
            <a:r>
              <a:rPr lang="en-US" altLang="ko-KR" dirty="0"/>
              <a:t>("SUM = "); //</a:t>
            </a:r>
            <a:r>
              <a:rPr lang="ko-KR" altLang="en-US" dirty="0"/>
              <a:t>총 금액 출력</a:t>
            </a:r>
          </a:p>
          <a:p>
            <a:r>
              <a:rPr lang="ko-KR" altLang="en-US" dirty="0"/>
              <a:t>  </a:t>
            </a:r>
            <a:r>
              <a:rPr lang="en-US" altLang="ko-KR" dirty="0" err="1"/>
              <a:t>lcd.print</a:t>
            </a:r>
            <a:r>
              <a:rPr lang="en-US" altLang="ko-KR" dirty="0"/>
              <a:t>(count_10 * 10 + count_50 * 50 + count_100 * 100 + count_500 * 500);</a:t>
            </a:r>
          </a:p>
          <a:p>
            <a:r>
              <a:rPr lang="en-US" altLang="ko-KR" dirty="0"/>
              <a:t>  delay(10);</a:t>
            </a:r>
          </a:p>
          <a:p>
            <a:r>
              <a:rPr lang="en-US" altLang="ko-KR" dirty="0"/>
              <a:t>}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144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7D38501-0831-4CFE-B23C-A7D7AB88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85E8C11-F65B-4D47-B886-1B0B3EAAF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50</a:t>
            </a:r>
            <a:r>
              <a:rPr lang="ko-KR" altLang="en-US" dirty="0"/>
              <a:t>원 </a:t>
            </a:r>
            <a:r>
              <a:rPr lang="en-US" altLang="ko-KR" dirty="0"/>
              <a:t>100</a:t>
            </a:r>
            <a:r>
              <a:rPr lang="ko-KR" altLang="en-US" dirty="0"/>
              <a:t>원 </a:t>
            </a:r>
            <a:r>
              <a:rPr lang="en-US" altLang="ko-KR" dirty="0"/>
              <a:t>500</a:t>
            </a:r>
            <a:r>
              <a:rPr lang="ko-KR" altLang="en-US" dirty="0"/>
              <a:t>원도 똑같이 반복</a:t>
            </a:r>
          </a:p>
        </p:txBody>
      </p:sp>
    </p:spTree>
    <p:extLst>
      <p:ext uri="{BB962C8B-B14F-4D97-AF65-F5344CB8AC3E}">
        <p14:creationId xmlns:p14="http://schemas.microsoft.com/office/powerpoint/2010/main" val="1277402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은행에서 사용하는 동전분류기</a:t>
            </a:r>
            <a:endParaRPr lang="en-US" altLang="ko-KR" dirty="0" smtClean="0"/>
          </a:p>
          <a:p>
            <a:r>
              <a:rPr lang="ko-KR" altLang="en-US" dirty="0" smtClean="0"/>
              <a:t>모형 구현하는데 어려움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114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CAC38C-FDC7-4818-A163-971BD6887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620188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289CA38-42D8-45F9-818B-50D96C57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D223D9-41F7-47EB-B8B1-982D0E107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3000" dirty="0" err="1"/>
              <a:t>아두이노를</a:t>
            </a:r>
            <a:r>
              <a:rPr lang="ko-KR" altLang="en-US" sz="3000" dirty="0"/>
              <a:t> 사용하여 동전을 분류하는 기기를 만든다</a:t>
            </a:r>
            <a:r>
              <a:rPr lang="en-US" altLang="ko-KR" sz="3000" dirty="0"/>
              <a:t>. </a:t>
            </a:r>
          </a:p>
          <a:p>
            <a:pPr marL="0" indent="0">
              <a:buNone/>
            </a:pPr>
            <a:endParaRPr lang="en-US" altLang="ko-KR" sz="3000" dirty="0"/>
          </a:p>
          <a:p>
            <a:r>
              <a:rPr lang="ko-KR" altLang="en-US" sz="3000" dirty="0"/>
              <a:t>분류된 동전을 종류별로 </a:t>
            </a:r>
            <a:r>
              <a:rPr lang="ko-KR" altLang="en-US" sz="3000" dirty="0" err="1"/>
              <a:t>카운팅하여</a:t>
            </a:r>
            <a:r>
              <a:rPr lang="ko-KR" altLang="en-US" sz="3000" dirty="0"/>
              <a:t> 총 얼마를 기기에 넣었는지 </a:t>
            </a:r>
            <a:r>
              <a:rPr lang="en-US" altLang="ko-KR" sz="3000" dirty="0"/>
              <a:t>LCD</a:t>
            </a:r>
            <a:r>
              <a:rPr lang="ko-KR" altLang="en-US" sz="3000" dirty="0"/>
              <a:t>를 통해 확인할 수 있도록 한다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904070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081C17D-12B0-4761-A735-2180428D6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준비물</a:t>
            </a:r>
          </a:p>
        </p:txBody>
      </p:sp>
      <p:pic>
        <p:nvPicPr>
          <p:cNvPr id="4" name="Picture 2" descr="적외선센서 이미지 검색결과&quot;">
            <a:extLst>
              <a:ext uri="{FF2B5EF4-FFF2-40B4-BE49-F238E27FC236}">
                <a16:creationId xmlns="" xmlns:a16="http://schemas.microsoft.com/office/drawing/2014/main" id="{EF88EAC4-30E6-40D2-8408-B6EB9B6C5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723" y="1853754"/>
            <a:ext cx="1947666" cy="194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회로, 전자기기이(가) 표시된 사진&#10;&#10;자동 생성된 설명">
            <a:extLst>
              <a:ext uri="{FF2B5EF4-FFF2-40B4-BE49-F238E27FC236}">
                <a16:creationId xmlns="" xmlns:a16="http://schemas.microsoft.com/office/drawing/2014/main" id="{23A220A5-E6A1-4E99-8BEC-D86471D7C4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" y="1853754"/>
            <a:ext cx="2741159" cy="19476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DC11DD4-4CB0-4356-90BE-88E2A86BF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669" y="3982515"/>
            <a:ext cx="2125128" cy="21145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="" xmlns:a16="http://schemas.microsoft.com/office/drawing/2014/main" id="{287BFD49-2AEF-4E7D-AAAF-1264ABEB07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05" y="3993062"/>
            <a:ext cx="2114581" cy="2114581"/>
          </a:xfrm>
          <a:prstGeom prst="rect">
            <a:avLst/>
          </a:prstGeom>
        </p:spPr>
      </p:pic>
      <p:pic>
        <p:nvPicPr>
          <p:cNvPr id="12" name="그림 11" descr="시계, 측정기이(가) 표시된 사진&#10;&#10;자동 생성된 설명">
            <a:extLst>
              <a:ext uri="{FF2B5EF4-FFF2-40B4-BE49-F238E27FC236}">
                <a16:creationId xmlns="" xmlns:a16="http://schemas.microsoft.com/office/drawing/2014/main" id="{6B03AF1D-E8D8-4340-801A-D8B9AD5B86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876" y="1853754"/>
            <a:ext cx="2592567" cy="1947666"/>
          </a:xfrm>
          <a:prstGeom prst="rect">
            <a:avLst/>
          </a:prstGeom>
        </p:spPr>
      </p:pic>
      <p:pic>
        <p:nvPicPr>
          <p:cNvPr id="2050" name="Picture 2" descr="미니 브레드보드 이미지 검색결과&quot;">
            <a:extLst>
              <a:ext uri="{FF2B5EF4-FFF2-40B4-BE49-F238E27FC236}">
                <a16:creationId xmlns="" xmlns:a16="http://schemas.microsoft.com/office/drawing/2014/main" id="{A2105040-4302-4C95-82E1-6A62C2BA1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3600" y="3982515"/>
            <a:ext cx="2125128" cy="212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브레드보드 이미지 검색결과&quot;">
            <a:extLst>
              <a:ext uri="{FF2B5EF4-FFF2-40B4-BE49-F238E27FC236}">
                <a16:creationId xmlns="" xmlns:a16="http://schemas.microsoft.com/office/drawing/2014/main" id="{70C0E258-26DC-463A-9347-CDEE89784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9618" y="1853754"/>
            <a:ext cx="1947666" cy="194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박스 이미지 검색결과&quot;">
            <a:extLst>
              <a:ext uri="{FF2B5EF4-FFF2-40B4-BE49-F238E27FC236}">
                <a16:creationId xmlns="" xmlns:a16="http://schemas.microsoft.com/office/drawing/2014/main" id="{9CDF1BDA-0D1B-4360-9F6A-08DB9AA8C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223" y="1256339"/>
            <a:ext cx="2901315" cy="2901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동전 이미지 검색결과&quot;">
            <a:extLst>
              <a:ext uri="{FF2B5EF4-FFF2-40B4-BE49-F238E27FC236}">
                <a16:creationId xmlns="" xmlns:a16="http://schemas.microsoft.com/office/drawing/2014/main" id="{868EFFB6-D61C-412F-9723-6F1100971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067" y="3982515"/>
            <a:ext cx="3774534" cy="212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520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6D02CCD-8BF0-48FA-BAF5-C5AB1F2D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과정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="" xmlns:a16="http://schemas.microsoft.com/office/drawing/2014/main" id="{10E79668-8062-4C7D-8083-9BCA93B5F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62633" y="773948"/>
            <a:ext cx="3449638" cy="5935578"/>
          </a:xfrm>
        </p:spPr>
      </p:pic>
    </p:spTree>
    <p:extLst>
      <p:ext uri="{BB962C8B-B14F-4D97-AF65-F5344CB8AC3E}">
        <p14:creationId xmlns:p14="http://schemas.microsoft.com/office/powerpoint/2010/main" val="3743708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59079CA-1771-4DDB-A5DD-5C807DF4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A2DBC457-2579-4A1C-86BA-D8F836CAF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500" dirty="0"/>
              <a:t>동전을 종류별로 구분하기 위한 하드웨어를 만드는 모습</a:t>
            </a:r>
            <a:endParaRPr lang="en-US" altLang="ko-KR" sz="2500" dirty="0"/>
          </a:p>
          <a:p>
            <a:r>
              <a:rPr lang="en-US" altLang="ko-KR" sz="2500" dirty="0"/>
              <a:t>4</a:t>
            </a:r>
            <a:r>
              <a:rPr lang="ko-KR" altLang="en-US" sz="2500" dirty="0"/>
              <a:t>개의 칸에는 미니 </a:t>
            </a:r>
            <a:r>
              <a:rPr lang="ko-KR" altLang="en-US" sz="2500" dirty="0" err="1"/>
              <a:t>브레드보드에</a:t>
            </a:r>
            <a:r>
              <a:rPr lang="ko-KR" altLang="en-US" sz="2500" dirty="0"/>
              <a:t> 적외선 센서를 부착</a:t>
            </a:r>
            <a:endParaRPr lang="en-US" altLang="ko-KR" sz="2500" dirty="0"/>
          </a:p>
          <a:p>
            <a:r>
              <a:rPr lang="ko-KR" altLang="en-US" sz="2500" dirty="0"/>
              <a:t>동전이 들어올 때마다 감지함</a:t>
            </a:r>
            <a:endParaRPr lang="en-US" altLang="ko-KR" sz="2500" dirty="0"/>
          </a:p>
          <a:p>
            <a:r>
              <a:rPr lang="ko-KR" altLang="en-US" sz="2500" dirty="0"/>
              <a:t>가장 큰 칸에는 </a:t>
            </a:r>
            <a:r>
              <a:rPr lang="ko-KR" altLang="en-US" sz="2500" dirty="0" err="1"/>
              <a:t>아두이노와</a:t>
            </a:r>
            <a:r>
              <a:rPr lang="ko-KR" altLang="en-US" sz="2500" dirty="0"/>
              <a:t> </a:t>
            </a:r>
            <a:r>
              <a:rPr lang="ko-KR" altLang="en-US" sz="2500" dirty="0" err="1"/>
              <a:t>브레드보드를</a:t>
            </a:r>
            <a:r>
              <a:rPr lang="ko-KR" altLang="en-US" sz="2500" dirty="0"/>
              <a:t> 둠</a:t>
            </a:r>
            <a:endParaRPr lang="en-US" altLang="ko-KR" sz="2500" dirty="0"/>
          </a:p>
          <a:p>
            <a:r>
              <a:rPr lang="en-US" altLang="ko-KR" sz="2500" dirty="0"/>
              <a:t>LCD</a:t>
            </a:r>
            <a:r>
              <a:rPr lang="ko-KR" altLang="en-US" sz="2500" dirty="0"/>
              <a:t>를 매달아서 동전이 들어올 때마다 총 들어온 금액인 </a:t>
            </a:r>
            <a:r>
              <a:rPr lang="en-US" altLang="ko-KR" sz="2500" dirty="0"/>
              <a:t>sum</a:t>
            </a:r>
            <a:r>
              <a:rPr lang="ko-KR" altLang="en-US" sz="2500" dirty="0"/>
              <a:t>을 표시</a:t>
            </a:r>
          </a:p>
        </p:txBody>
      </p:sp>
    </p:spTree>
    <p:extLst>
      <p:ext uri="{BB962C8B-B14F-4D97-AF65-F5344CB8AC3E}">
        <p14:creationId xmlns:p14="http://schemas.microsoft.com/office/powerpoint/2010/main" val="187000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D79FEA-9541-4E32-98D8-1660636E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40CDFCD-4C5B-49A9-A092-67A9E2D9C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LiquidCrystal.h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 err="1"/>
              <a:t>LiquidCrystal</a:t>
            </a:r>
            <a:r>
              <a:rPr lang="en-US" altLang="ko-KR" dirty="0"/>
              <a:t> </a:t>
            </a:r>
            <a:r>
              <a:rPr lang="en-US" altLang="ko-KR" dirty="0" err="1"/>
              <a:t>lcd</a:t>
            </a:r>
            <a:r>
              <a:rPr lang="en-US" altLang="ko-KR" dirty="0"/>
              <a:t>(7, 6, 5, 4, 3, 2);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센서 출력 핀</a:t>
            </a:r>
          </a:p>
          <a:p>
            <a:r>
              <a:rPr lang="en-US" altLang="ko-KR" dirty="0"/>
              <a:t>int coin_10 = 13;</a:t>
            </a:r>
          </a:p>
          <a:p>
            <a:r>
              <a:rPr lang="en-US" altLang="ko-KR" dirty="0"/>
              <a:t>int coin_50 = 12;</a:t>
            </a:r>
          </a:p>
        </p:txBody>
      </p:sp>
    </p:spTree>
    <p:extLst>
      <p:ext uri="{BB962C8B-B14F-4D97-AF65-F5344CB8AC3E}">
        <p14:creationId xmlns:p14="http://schemas.microsoft.com/office/powerpoint/2010/main" val="320139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D79FEA-9541-4E32-98D8-1660636E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40CDFCD-4C5B-49A9-A092-67A9E2D9C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int </a:t>
            </a:r>
            <a:r>
              <a:rPr lang="en-US" altLang="ko-KR" dirty="0"/>
              <a:t>coin_100 = 11;</a:t>
            </a:r>
          </a:p>
          <a:p>
            <a:r>
              <a:rPr lang="en-US" altLang="ko-KR" dirty="0"/>
              <a:t>int coin_500 = 10;</a:t>
            </a:r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동전 </a:t>
            </a:r>
            <a:r>
              <a:rPr lang="ko-KR" altLang="en-US" dirty="0" err="1"/>
              <a:t>갯수</a:t>
            </a:r>
            <a:endParaRPr lang="ko-KR" altLang="en-US" dirty="0"/>
          </a:p>
          <a:p>
            <a:r>
              <a:rPr lang="en-US" altLang="ko-KR" dirty="0"/>
              <a:t>int count_10 = 0;</a:t>
            </a:r>
          </a:p>
          <a:p>
            <a:r>
              <a:rPr lang="en-US" altLang="ko-KR" dirty="0"/>
              <a:t>int count_50 = 0;</a:t>
            </a:r>
          </a:p>
          <a:p>
            <a:r>
              <a:rPr lang="en-US" altLang="ko-KR" dirty="0"/>
              <a:t>int count_100 = 0;</a:t>
            </a:r>
          </a:p>
          <a:p>
            <a:r>
              <a:rPr lang="en-US" altLang="ko-KR" dirty="0"/>
              <a:t>int count_500 = 0;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68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0BB85D-D083-4D74-AE48-24140D52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9666F33-6A42-4C57-B54C-C2B2CCF80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//</a:t>
            </a:r>
            <a:r>
              <a:rPr lang="ko-KR" altLang="en-US" dirty="0"/>
              <a:t>카운트용 변수</a:t>
            </a:r>
            <a:r>
              <a:rPr lang="en-US" altLang="ko-KR" dirty="0"/>
              <a:t>(</a:t>
            </a:r>
            <a:r>
              <a:rPr lang="ko-KR" altLang="en-US" dirty="0"/>
              <a:t>카운트 했음 </a:t>
            </a:r>
            <a:r>
              <a:rPr lang="en-US" altLang="ko-KR" dirty="0"/>
              <a:t>= true, </a:t>
            </a:r>
            <a:r>
              <a:rPr lang="ko-KR" altLang="en-US" dirty="0"/>
              <a:t>카운트 </a:t>
            </a:r>
            <a:r>
              <a:rPr lang="ko-KR" altLang="en-US" dirty="0" err="1"/>
              <a:t>아직안함</a:t>
            </a:r>
            <a:r>
              <a:rPr lang="ko-KR" altLang="en-US" dirty="0"/>
              <a:t> </a:t>
            </a:r>
            <a:r>
              <a:rPr lang="en-US" altLang="ko-KR" dirty="0"/>
              <a:t>= false)</a:t>
            </a:r>
          </a:p>
          <a:p>
            <a:r>
              <a:rPr lang="en-US" altLang="ko-KR" dirty="0"/>
              <a:t>bool gamji_10 = false;</a:t>
            </a:r>
          </a:p>
          <a:p>
            <a:r>
              <a:rPr lang="en-US" altLang="ko-KR" dirty="0"/>
              <a:t>bool gamji_50 = false;</a:t>
            </a:r>
          </a:p>
          <a:p>
            <a:r>
              <a:rPr lang="en-US" altLang="ko-KR" dirty="0"/>
              <a:t>bool gamji_100 = false;</a:t>
            </a:r>
          </a:p>
          <a:p>
            <a:r>
              <a:rPr lang="en-US" altLang="ko-KR" dirty="0"/>
              <a:t>bool gamji_500 = false;</a:t>
            </a:r>
          </a:p>
          <a:p>
            <a:endParaRPr lang="en-US" altLang="ko-KR" dirty="0"/>
          </a:p>
          <a:p>
            <a:r>
              <a:rPr lang="en-US" altLang="ko-KR" dirty="0"/>
              <a:t>void setup() {</a:t>
            </a:r>
          </a:p>
        </p:txBody>
      </p:sp>
    </p:spTree>
    <p:extLst>
      <p:ext uri="{BB962C8B-B14F-4D97-AF65-F5344CB8AC3E}">
        <p14:creationId xmlns:p14="http://schemas.microsoft.com/office/powerpoint/2010/main" val="216886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0BB85D-D083-4D74-AE48-24140D52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9666F33-6A42-4C57-B54C-C2B2CCF80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  </a:t>
            </a:r>
            <a:r>
              <a:rPr lang="en-US" altLang="ko-KR" dirty="0" err="1"/>
              <a:t>lcd.begin</a:t>
            </a:r>
            <a:r>
              <a:rPr lang="en-US" altLang="ko-KR" dirty="0"/>
              <a:t>(16, 2);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(coin_10, INPUT); //</a:t>
            </a:r>
            <a:r>
              <a:rPr lang="ko-KR" altLang="en-US" dirty="0"/>
              <a:t>적외선센서 연결</a:t>
            </a:r>
          </a:p>
          <a:p>
            <a:r>
              <a:rPr lang="ko-KR" altLang="en-US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(coin_50, INPUT);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(coin_100, INPUT);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(coin_500, INPUT);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3934655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50</TotalTime>
  <Words>383</Words>
  <Application>Microsoft Office PowerPoint</Application>
  <PresentationFormat>와이드스크린</PresentationFormat>
  <Paragraphs>80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Gill Sans MT</vt:lpstr>
      <vt:lpstr>갤러리</vt:lpstr>
      <vt:lpstr>적외선센서를 이용한 동전분류기 만들기</vt:lpstr>
      <vt:lpstr>목표</vt:lpstr>
      <vt:lpstr>준비물</vt:lpstr>
      <vt:lpstr>구현 과정</vt:lpstr>
      <vt:lpstr>구현 과정</vt:lpstr>
      <vt:lpstr>소스코드</vt:lpstr>
      <vt:lpstr>소스코드</vt:lpstr>
      <vt:lpstr>소스 코드</vt:lpstr>
      <vt:lpstr>소스 코드</vt:lpstr>
      <vt:lpstr>소스 코드 </vt:lpstr>
      <vt:lpstr>소스 코드 </vt:lpstr>
      <vt:lpstr>소스코드</vt:lpstr>
      <vt:lpstr>소스코드</vt:lpstr>
      <vt:lpstr>결론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아두이노로 동전분류기 만들기</dc:title>
  <dc:creator>현호 김</dc:creator>
  <cp:lastModifiedBy>Callab</cp:lastModifiedBy>
  <cp:revision>8</cp:revision>
  <dcterms:created xsi:type="dcterms:W3CDTF">2019-12-19T05:20:25Z</dcterms:created>
  <dcterms:modified xsi:type="dcterms:W3CDTF">2019-12-20T04:17:53Z</dcterms:modified>
</cp:coreProperties>
</file>