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309" r:id="rId2"/>
    <p:sldId id="2306" r:id="rId3"/>
    <p:sldId id="2310" r:id="rId4"/>
    <p:sldId id="2317" r:id="rId5"/>
    <p:sldId id="2325" r:id="rId6"/>
    <p:sldId id="2319" r:id="rId7"/>
    <p:sldId id="2320" r:id="rId8"/>
    <p:sldId id="2321" r:id="rId9"/>
    <p:sldId id="2322" r:id="rId10"/>
    <p:sldId id="2324" r:id="rId11"/>
    <p:sldId id="2326" r:id="rId12"/>
    <p:sldId id="2316" r:id="rId13"/>
    <p:sldId id="2327" r:id="rId14"/>
  </p:sldIdLst>
  <p:sldSz cx="24377650" cy="13716000"/>
  <p:notesSz cx="6858000" cy="9144000"/>
  <p:embeddedFontLst>
    <p:embeddedFont>
      <p:font typeface="배달의민족 도현" panose="020B0600000101010101" pitchFamily="50" charset="-127"/>
      <p:regular r:id="rId16"/>
    </p:embeddedFont>
    <p:embeddedFont>
      <p:font typeface="스냅스 봄날2 M" panose="02020603020101020101" pitchFamily="18" charset="-127"/>
      <p:regular r:id="rId17"/>
    </p:embeddedFont>
    <p:embeddedFont>
      <p:font typeface="배달의민족 한나는 열한살" panose="020B0600000101010101" pitchFamily="50" charset="-127"/>
      <p:regular r:id="rId18"/>
    </p:embeddedFont>
    <p:embeddedFont>
      <p:font typeface="타이포_파피루스 EB" panose="02020503020101020101" pitchFamily="18" charset="-127"/>
      <p:regular r:id="rId19"/>
    </p:embeddedFont>
    <p:embeddedFont>
      <p:font typeface="배달의민족 주아" panose="02020603020101020101" pitchFamily="18" charset="-127"/>
      <p:regular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39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10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84D"/>
    <a:srgbClr val="111111"/>
    <a:srgbClr val="000000"/>
    <a:srgbClr val="817E9A"/>
    <a:srgbClr val="583F52"/>
    <a:srgbClr val="000E36"/>
    <a:srgbClr val="4AEDDE"/>
    <a:srgbClr val="3B1F4D"/>
    <a:srgbClr val="FDEA57"/>
    <a:srgbClr val="74F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3750" autoAdjust="0"/>
  </p:normalViewPr>
  <p:slideViewPr>
    <p:cSldViewPr snapToGrid="0" snapToObjects="1">
      <p:cViewPr varScale="1">
        <p:scale>
          <a:sx n="35" d="100"/>
          <a:sy n="35" d="100"/>
        </p:scale>
        <p:origin x="768" y="78"/>
      </p:cViewPr>
      <p:guideLst>
        <p:guide orient="horz" pos="8039"/>
        <p:guide pos="14278"/>
        <p:guide pos="1078"/>
        <p:guide orient="horz" pos="51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3991" r:id="rId2"/>
    <p:sldLayoutId id="2147483981" r:id="rId3"/>
    <p:sldLayoutId id="2147483982" r:id="rId4"/>
    <p:sldLayoutId id="2147484006" r:id="rId5"/>
    <p:sldLayoutId id="2147484123" r:id="rId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vicemart.co.kr/goods/event.php?seq=620" TargetMode="External"/><Relationship Id="rId3" Type="http://schemas.openxmlformats.org/officeDocument/2006/relationships/hyperlink" Target="https://blog.naver.com/jechoi98/221610068761" TargetMode="External"/><Relationship Id="rId7" Type="http://schemas.openxmlformats.org/officeDocument/2006/relationships/hyperlink" Target="https://smartstore.naver.com/sciencemall_biz/products/3934354779?NaPm=ct%3Dk2dlhg88|ci%3D97e11eaceca4441f2426a800f0ac363acf8071d6|tr%3Dimg|sn%3D508619|hk%3Dac687f9b8bd97b5f2fadaaeb3f402d3a53814f40" TargetMode="External"/><Relationship Id="rId2" Type="http://schemas.openxmlformats.org/officeDocument/2006/relationships/hyperlink" Target="https://blog.naver.com/voued/22160905236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martstore.naver.com/inti/products/2442148817?NaPm=ct%3Dk2dlaba8|ci%3D7d50957915c38cce8daba3be3ee4e9c32260548a|tr%3Dimg|sn%3D510474|hk%3D3b4c8681a27ee06a22b9b4a026072fd259d1ec01" TargetMode="External"/><Relationship Id="rId11" Type="http://schemas.openxmlformats.org/officeDocument/2006/relationships/hyperlink" Target="https://youtu.be/_wNtNtOlJQk" TargetMode="External"/><Relationship Id="rId5" Type="http://schemas.openxmlformats.org/officeDocument/2006/relationships/hyperlink" Target="https://blog.naver.com/mayalee79/221119684339" TargetMode="External"/><Relationship Id="rId10" Type="http://schemas.openxmlformats.org/officeDocument/2006/relationships/hyperlink" Target="https://blog.naver.com/darknisia/220673833215" TargetMode="External"/><Relationship Id="rId4" Type="http://schemas.openxmlformats.org/officeDocument/2006/relationships/hyperlink" Target="https://smartstore.naver.com/podonet/products/4410184855?NaPm=ct%3Dk2dl70gg|ci%3D247120b841afea1fe22864809ae649c1cd5e42fe|tr%3Dimg|sn%3D279660|hk%3Dfc4e9edadf40a2261213a38505ea7c8c879b41ae" TargetMode="External"/><Relationship Id="rId9" Type="http://schemas.openxmlformats.org/officeDocument/2006/relationships/hyperlink" Target="https://blog.naver.com/3demp/22091261037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C:\Users\MONKEYSTATION\Desktop\samuel-zeller-379406-unsplash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78"/>
          <a:stretch/>
        </p:blipFill>
        <p:spPr bwMode="auto">
          <a:xfrm>
            <a:off x="1511300" y="790103"/>
            <a:ext cx="21424695" cy="11971810"/>
          </a:xfrm>
          <a:prstGeom prst="rect">
            <a:avLst/>
          </a:prstGeom>
          <a:noFill/>
          <a:effectLst>
            <a:outerShdw blurRad="292100" dir="18900000" sy="23000" kx="-1200000" algn="b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106678" y="6313254"/>
            <a:ext cx="12164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2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Arduino</a:t>
            </a:r>
            <a:r>
              <a:rPr lang="ko-KR" altLang="en-US" sz="7200" dirty="0">
                <a:solidFill>
                  <a:schemeClr val="bg2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7200" dirty="0" smtClean="0">
                <a:solidFill>
                  <a:schemeClr val="bg2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Basketball Game</a:t>
            </a:r>
            <a:endParaRPr lang="ko-KR" altLang="en-US" sz="7200" dirty="0">
              <a:solidFill>
                <a:schemeClr val="bg2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22950" y="11296650"/>
            <a:ext cx="4143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2018103354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나연준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2017110477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박윤희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1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75361" y="489928"/>
            <a:ext cx="102380" cy="6869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5379460"/>
            <a:ext cx="11830050" cy="6448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7424" y="428902"/>
            <a:ext cx="704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Part3. </a:t>
            </a:r>
            <a:r>
              <a:rPr lang="ko-KR" altLang="en-US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시뮬레이션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36024" y="3917499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15673" y="2238456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416467" y="3884416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104276" y="3238085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신기록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15987" y="1536259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잔여시간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10431" y="3178110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현재점수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56302" y="4166834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19295" y="2438228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104430" y="4115270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9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75361" y="489928"/>
            <a:ext cx="102380" cy="6869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5379460"/>
            <a:ext cx="11830050" cy="6448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7424" y="428902"/>
            <a:ext cx="704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Part3. </a:t>
            </a:r>
            <a:r>
              <a:rPr lang="ko-KR" altLang="en-US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시뮬레이션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36024" y="3917499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15673" y="2238456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416467" y="3884416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104276" y="3238085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신기록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15987" y="1536259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잔여시간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10431" y="3178110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현재점수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56302" y="4139792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A48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110</a:t>
            </a:r>
            <a:endParaRPr lang="ko-KR" altLang="en-US" dirty="0">
              <a:solidFill>
                <a:srgbClr val="FA48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19295" y="2438228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104430" y="4115270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9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424" y="399461"/>
            <a:ext cx="704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출처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5361" y="489928"/>
            <a:ext cx="102380" cy="6869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11325" y="2770907"/>
            <a:ext cx="2186911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</a:rPr>
              <a:t>사진</a:t>
            </a:r>
            <a:endParaRPr lang="en-US" altLang="ko-KR" b="1" dirty="0" smtClean="0">
              <a:solidFill>
                <a:schemeClr val="accent1">
                  <a:lumMod val="75000"/>
                  <a:lumOff val="25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  <a:hlinkClick r:id="rId2"/>
            </a:endParaRPr>
          </a:p>
          <a:p>
            <a:r>
              <a:rPr lang="en-US" altLang="ko-KR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2"/>
              </a:rPr>
              <a:t>https</a:t>
            </a:r>
            <a:r>
              <a:rPr lang="en-US" altLang="ko-KR" dirty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2"/>
              </a:rPr>
              <a:t>://</a:t>
            </a:r>
            <a:r>
              <a:rPr lang="en-US" altLang="ko-KR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2"/>
              </a:rPr>
              <a:t>blog.naver.com/voued/221609052364</a:t>
            </a:r>
            <a:endParaRPr lang="en-US" altLang="ko-KR" dirty="0" smtClean="0">
              <a:solidFill>
                <a:schemeClr val="tx2">
                  <a:lumMod val="95000"/>
                  <a:lumOff val="5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</a:endParaRPr>
          </a:p>
          <a:p>
            <a:r>
              <a:rPr lang="en-US" altLang="ko-KR" dirty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3"/>
              </a:rPr>
              <a:t>blog.naver.com/jechoi98/221610068761</a:t>
            </a:r>
            <a:endParaRPr lang="en-US" altLang="ko-KR" dirty="0" smtClean="0">
              <a:solidFill>
                <a:schemeClr val="tx2">
                  <a:lumMod val="95000"/>
                  <a:lumOff val="5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</a:endParaRPr>
          </a:p>
          <a:p>
            <a:r>
              <a:rPr lang="en-US" altLang="ko-KR" dirty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4"/>
              </a:rPr>
              <a:t>https://</a:t>
            </a:r>
            <a:r>
              <a:rPr lang="en-US" altLang="ko-KR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4"/>
              </a:rPr>
              <a:t>smartstore.naver.com/podonet/products/4410184855?NaPm=ct%3Dk2dl70gg%7Cci%3D247120b841afea1fe22864809ae649c1cd5e42fe%7Ctr%3Dimg%7Csn%3D279660%7Chk%3Dfc4e9edadf40a2261213a38505ea7c8c879b41ae</a:t>
            </a:r>
            <a:endParaRPr lang="en-US" altLang="ko-KR" dirty="0" smtClean="0">
              <a:solidFill>
                <a:schemeClr val="tx2">
                  <a:lumMod val="95000"/>
                  <a:lumOff val="5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</a:endParaRPr>
          </a:p>
          <a:p>
            <a:r>
              <a:rPr lang="en-US" altLang="ko-KR" dirty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5"/>
              </a:rPr>
              <a:t>https://</a:t>
            </a:r>
            <a:r>
              <a:rPr lang="en-US" altLang="ko-KR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5"/>
              </a:rPr>
              <a:t>blog.naver.com/mayalee79/221119684339</a:t>
            </a:r>
            <a:endParaRPr lang="en-US" altLang="ko-KR" dirty="0" smtClean="0">
              <a:solidFill>
                <a:schemeClr val="tx2">
                  <a:lumMod val="95000"/>
                  <a:lumOff val="5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</a:endParaRPr>
          </a:p>
          <a:p>
            <a:r>
              <a:rPr lang="en-US" altLang="ko-KR" dirty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6"/>
              </a:rPr>
              <a:t>https://</a:t>
            </a:r>
            <a:r>
              <a:rPr lang="en-US" altLang="ko-KR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6"/>
              </a:rPr>
              <a:t>smartstore.naver.com/inti/products/2442148817?NaPm=ct%3Dk2dlaba8%7Cci%3D7d50957915c38cce8daba3be3ee4e9c32260548a%7Ctr%3Dimg%7Csn%3D510474%7Chk%3D3b4c8681a27ee06a22b9b4a026072fd259d1ec01</a:t>
            </a:r>
            <a:endParaRPr lang="en-US" altLang="ko-KR" dirty="0" smtClean="0">
              <a:solidFill>
                <a:schemeClr val="tx2">
                  <a:lumMod val="95000"/>
                  <a:lumOff val="5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</a:endParaRPr>
          </a:p>
          <a:p>
            <a:r>
              <a:rPr lang="en-US" altLang="ko-KR" dirty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7"/>
              </a:rPr>
              <a:t>https://</a:t>
            </a:r>
            <a:r>
              <a:rPr lang="en-US" altLang="ko-KR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7"/>
              </a:rPr>
              <a:t>smartstore.naver.com/sciencemall_biz/products/3934354779?NaPm=ct%3Dk2dlhg88%7Cci%3D97e11eaceca4441f2426a800f0ac363acf8071d6%7Ctr%3Dimg%7Csn%3D508619%7Chk%3Dac687f9b8bd97b5f2fadaaeb3f402d3a53814f40</a:t>
            </a:r>
            <a:endParaRPr lang="en-US" altLang="ko-KR" dirty="0" smtClean="0">
              <a:solidFill>
                <a:schemeClr val="tx2">
                  <a:lumMod val="95000"/>
                  <a:lumOff val="5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</a:endParaRPr>
          </a:p>
          <a:p>
            <a:r>
              <a:rPr lang="en-US" altLang="ko-KR" dirty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8"/>
              </a:rPr>
              <a:t>http://</a:t>
            </a:r>
            <a:r>
              <a:rPr lang="en-US" altLang="ko-KR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8"/>
              </a:rPr>
              <a:t>www.devicemart.co.kr/goods/event.php?seq=620</a:t>
            </a:r>
            <a:endParaRPr lang="en-US" altLang="ko-KR" dirty="0" smtClean="0">
              <a:solidFill>
                <a:schemeClr val="tx2">
                  <a:lumMod val="95000"/>
                  <a:lumOff val="5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</a:endParaRPr>
          </a:p>
          <a:p>
            <a:r>
              <a:rPr lang="en-US" altLang="ko-KR" dirty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9"/>
              </a:rPr>
              <a:t>https://</a:t>
            </a:r>
            <a:r>
              <a:rPr lang="en-US" altLang="ko-KR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9"/>
              </a:rPr>
              <a:t>blog.naver.com/3demp/220912610374</a:t>
            </a:r>
            <a:endParaRPr lang="en-US" altLang="ko-KR" dirty="0" smtClean="0">
              <a:solidFill>
                <a:schemeClr val="tx2">
                  <a:lumMod val="95000"/>
                  <a:lumOff val="5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</a:endParaRPr>
          </a:p>
          <a:p>
            <a:r>
              <a:rPr lang="en-US" altLang="ko-KR" dirty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10"/>
              </a:rPr>
              <a:t>https://</a:t>
            </a:r>
            <a:r>
              <a:rPr lang="en-US" altLang="ko-KR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10"/>
              </a:rPr>
              <a:t>blog.naver.com/darknisia/220673833215</a:t>
            </a:r>
            <a:endParaRPr lang="en-US" altLang="ko-KR" dirty="0" smtClean="0">
              <a:solidFill>
                <a:schemeClr val="tx2">
                  <a:lumMod val="95000"/>
                  <a:lumOff val="5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</a:endParaRPr>
          </a:p>
          <a:p>
            <a:endParaRPr lang="en-US" altLang="ko-KR" dirty="0">
              <a:solidFill>
                <a:schemeClr val="tx2">
                  <a:lumMod val="95000"/>
                  <a:lumOff val="5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</a:endParaRPr>
          </a:p>
          <a:p>
            <a:r>
              <a:rPr lang="en-US" altLang="ko-KR" b="1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</a:rPr>
              <a:t>Youtube</a:t>
            </a:r>
            <a:endParaRPr lang="en-US" altLang="ko-KR" b="1" dirty="0">
              <a:solidFill>
                <a:schemeClr val="accent1">
                  <a:lumMod val="75000"/>
                  <a:lumOff val="25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</a:endParaRPr>
          </a:p>
          <a:p>
            <a:r>
              <a:rPr lang="en-US" altLang="ko-KR" dirty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11"/>
              </a:rPr>
              <a:t>https://youtu.be/_</a:t>
            </a:r>
            <a:r>
              <a:rPr lang="en-US" altLang="ko-KR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  <a:hlinkClick r:id="rId11"/>
              </a:rPr>
              <a:t>wNtNtOlJQk</a:t>
            </a:r>
            <a:endParaRPr lang="en-US" altLang="ko-KR" dirty="0" smtClean="0">
              <a:solidFill>
                <a:schemeClr val="tx2">
                  <a:lumMod val="95000"/>
                  <a:lumOff val="5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79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6889" y="5375559"/>
            <a:ext cx="1136736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dirty="0" err="1" smtClean="0">
                <a:solidFill>
                  <a:schemeClr val="bg1">
                    <a:lumMod val="50000"/>
                  </a:schemeClr>
                </a:solidFill>
                <a:latin typeface="스냅스 봄날2 M" panose="02020603020101020101" pitchFamily="18" charset="-127"/>
                <a:ea typeface="스냅스 봄날2 M" panose="02020603020101020101" pitchFamily="18" charset="-127"/>
              </a:rPr>
              <a:t>감샇사합니다</a:t>
            </a:r>
            <a:endParaRPr lang="en-US" altLang="ko-KR" sz="19900" dirty="0" smtClean="0">
              <a:solidFill>
                <a:schemeClr val="bg1">
                  <a:lumMod val="50000"/>
                </a:schemeClr>
              </a:solidFill>
              <a:latin typeface="스냅스 봄날2 M" panose="02020603020101020101" pitchFamily="18" charset="-127"/>
              <a:ea typeface="스냅스 봄날2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육각형 13">
            <a:extLst>
              <a:ext uri="{FF2B5EF4-FFF2-40B4-BE49-F238E27FC236}">
                <a16:creationId xmlns="" xmlns:a16="http://schemas.microsoft.com/office/drawing/2014/main" id="{7C70D5F1-149C-414A-A6FB-B72FDD3E4EDC}"/>
              </a:ext>
            </a:extLst>
          </p:cNvPr>
          <p:cNvSpPr/>
          <p:nvPr/>
        </p:nvSpPr>
        <p:spPr>
          <a:xfrm>
            <a:off x="9514394" y="2546907"/>
            <a:ext cx="5348861" cy="4103462"/>
          </a:xfrm>
          <a:prstGeom prst="hexagon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>
            <a:extLst>
              <a:ext uri="{FF2B5EF4-FFF2-40B4-BE49-F238E27FC236}">
                <a16:creationId xmlns="" xmlns:a16="http://schemas.microsoft.com/office/drawing/2014/main" id="{7C70D5F1-149C-414A-A6FB-B72FDD3E4EDC}"/>
              </a:ext>
            </a:extLst>
          </p:cNvPr>
          <p:cNvSpPr/>
          <p:nvPr/>
        </p:nvSpPr>
        <p:spPr>
          <a:xfrm>
            <a:off x="14278550" y="4850352"/>
            <a:ext cx="5348861" cy="4103462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>
            <a:extLst>
              <a:ext uri="{FF2B5EF4-FFF2-40B4-BE49-F238E27FC236}">
                <a16:creationId xmlns="" xmlns:a16="http://schemas.microsoft.com/office/drawing/2014/main" id="{7C70D5F1-149C-414A-A6FB-B72FDD3E4EDC}"/>
              </a:ext>
            </a:extLst>
          </p:cNvPr>
          <p:cNvSpPr/>
          <p:nvPr/>
        </p:nvSpPr>
        <p:spPr>
          <a:xfrm>
            <a:off x="9501197" y="7153797"/>
            <a:ext cx="5348861" cy="4103462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59234" y="6296471"/>
            <a:ext cx="4412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i="1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Contents</a:t>
            </a:r>
            <a:endParaRPr lang="ko-KR" altLang="en-US" sz="8000" i="1" dirty="0">
              <a:solidFill>
                <a:schemeClr val="bg1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0860" y="3099041"/>
            <a:ext cx="3435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1.</a:t>
            </a:r>
          </a:p>
          <a:p>
            <a:pPr algn="ctr"/>
            <a:endParaRPr lang="en-US" altLang="ko-KR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선정 이유</a:t>
            </a:r>
            <a:endParaRPr lang="en-US" altLang="ko-KR" sz="4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57663" y="7737452"/>
            <a:ext cx="3435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2.</a:t>
            </a:r>
          </a:p>
          <a:p>
            <a:pPr algn="ctr"/>
            <a:endParaRPr lang="en-US" altLang="ko-KR" sz="4800" dirty="0" smtClean="0">
              <a:solidFill>
                <a:schemeClr val="tx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800" dirty="0">
              <a:solidFill>
                <a:schemeClr val="tx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tx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구성요소</a:t>
            </a:r>
            <a:endParaRPr lang="en-US" altLang="ko-KR" sz="4800" dirty="0" smtClean="0">
              <a:solidFill>
                <a:schemeClr val="tx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35018" y="5434697"/>
            <a:ext cx="3435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3.</a:t>
            </a:r>
          </a:p>
          <a:p>
            <a:pPr algn="ctr"/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800" dirty="0" smtClean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시뮬레이션</a:t>
            </a:r>
            <a:endParaRPr lang="en-US" altLang="ko-KR" sz="4800" dirty="0" smtClean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5" grpId="0"/>
      <p:bldP spid="6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9" y="3906980"/>
            <a:ext cx="11164371" cy="74444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218" y="3735909"/>
            <a:ext cx="7786543" cy="7786543"/>
          </a:xfrm>
          <a:prstGeom prst="rect">
            <a:avLst/>
          </a:prstGeom>
        </p:spPr>
      </p:pic>
      <p:pic>
        <p:nvPicPr>
          <p:cNvPr id="5" name="Picture 6" descr="관련 이미지">
            <a:extLst>
              <a:ext uri="{FF2B5EF4-FFF2-40B4-BE49-F238E27FC236}">
                <a16:creationId xmlns="" xmlns:a16="http://schemas.microsoft.com/office/drawing/2014/main" id="{7933D371-2A67-47AD-8758-22188028B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17" b="89431" l="8537" r="94146">
                        <a14:foregroundMark x1="8537" y1="18699" x2="9512" y2="76423"/>
                        <a14:foregroundMark x1="93415" y1="35772" x2="93415" y2="35772"/>
                        <a14:foregroundMark x1="93902" y1="73171" x2="93902" y2="73171"/>
                        <a14:foregroundMark x1="91463" y1="70732" x2="91463" y2="70732"/>
                        <a14:foregroundMark x1="94146" y1="13821" x2="94146" y2="13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25415">
            <a:off x="5434601" y="3164694"/>
            <a:ext cx="2542087" cy="14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관련 이미지">
            <a:extLst>
              <a:ext uri="{FF2B5EF4-FFF2-40B4-BE49-F238E27FC236}">
                <a16:creationId xmlns="" xmlns:a16="http://schemas.microsoft.com/office/drawing/2014/main" id="{7933D371-2A67-47AD-8758-22188028B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17" b="89431" l="8537" r="94146">
                        <a14:foregroundMark x1="8537" y1="18699" x2="9512" y2="76423"/>
                        <a14:foregroundMark x1="93415" y1="35772" x2="93415" y2="35772"/>
                        <a14:foregroundMark x1="93902" y1="73171" x2="93902" y2="73171"/>
                        <a14:foregroundMark x1="91463" y1="70732" x2="91463" y2="70732"/>
                        <a14:foregroundMark x1="94146" y1="13821" x2="94146" y2="13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25415">
            <a:off x="17003497" y="2953324"/>
            <a:ext cx="2298432" cy="135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17424" y="428902"/>
            <a:ext cx="704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Part1. </a:t>
            </a:r>
            <a:r>
              <a:rPr lang="ko-KR" altLang="en-US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주제 선정 이유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5361" y="489928"/>
            <a:ext cx="102380" cy="6869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17424" y="428902"/>
            <a:ext cx="704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Part2. </a:t>
            </a:r>
            <a:r>
              <a:rPr lang="ko-KR" altLang="en-US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구성 요소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5361" y="489928"/>
            <a:ext cx="102380" cy="6869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80" y="5068410"/>
            <a:ext cx="5945901" cy="44594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217" y="4174468"/>
            <a:ext cx="6673663" cy="53876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117" y="4174468"/>
            <a:ext cx="41656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2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17424" y="428902"/>
            <a:ext cx="704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Part2. </a:t>
            </a:r>
            <a:r>
              <a:rPr lang="ko-KR" altLang="en-US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구성 요소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5361" y="489928"/>
            <a:ext cx="102380" cy="6869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31" y="3085514"/>
            <a:ext cx="4137807" cy="41378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10" y="3085514"/>
            <a:ext cx="4378036" cy="43780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437" y="8279319"/>
            <a:ext cx="3805019" cy="38050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453" y="8285017"/>
            <a:ext cx="4929699" cy="38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17424" y="428902"/>
            <a:ext cx="704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Part3. </a:t>
            </a:r>
            <a:r>
              <a:rPr lang="ko-KR" altLang="en-US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시뮬레이션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5361" y="489928"/>
            <a:ext cx="102380" cy="6869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5253470"/>
            <a:ext cx="11830050" cy="6534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8183" y="3815960"/>
            <a:ext cx="7536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타이포_파피루스 EB" panose="02020503020101020101" pitchFamily="18" charset="-127"/>
                <a:ea typeface="타이포_파피루스 EB" panose="02020503020101020101" pitchFamily="18" charset="-127"/>
              </a:rPr>
              <a:t>&lt;</a:t>
            </a:r>
            <a:r>
              <a:rPr lang="ko-KR" altLang="en-US" sz="4800" dirty="0" smtClean="0">
                <a:latin typeface="타이포_파피루스 EB" panose="02020503020101020101" pitchFamily="18" charset="-127"/>
                <a:ea typeface="타이포_파피루스 EB" panose="02020503020101020101" pitchFamily="18" charset="-127"/>
              </a:rPr>
              <a:t>이전 플레이어가 </a:t>
            </a:r>
            <a:r>
              <a:rPr lang="en-US" altLang="ko-KR" sz="4800" dirty="0">
                <a:latin typeface="타이포_파피루스 EB" panose="02020503020101020101" pitchFamily="18" charset="-127"/>
                <a:ea typeface="타이포_파피루스 EB" panose="02020503020101020101" pitchFamily="18" charset="-127"/>
              </a:rPr>
              <a:t>5</a:t>
            </a:r>
            <a:r>
              <a:rPr lang="en-US" altLang="ko-KR" sz="4800" dirty="0" smtClean="0">
                <a:latin typeface="타이포_파피루스 EB" panose="02020503020101020101" pitchFamily="18" charset="-127"/>
                <a:ea typeface="타이포_파피루스 EB" panose="02020503020101020101" pitchFamily="18" charset="-127"/>
              </a:rPr>
              <a:t>0</a:t>
            </a:r>
            <a:r>
              <a:rPr lang="ko-KR" altLang="en-US" sz="4800" dirty="0" smtClean="0">
                <a:latin typeface="타이포_파피루스 EB" panose="02020503020101020101" pitchFamily="18" charset="-127"/>
                <a:ea typeface="타이포_파피루스 EB" panose="02020503020101020101" pitchFamily="18" charset="-127"/>
              </a:rPr>
              <a:t>점을 땄다고 가정</a:t>
            </a:r>
            <a:r>
              <a:rPr lang="en-US" altLang="ko-KR" sz="4800" dirty="0" smtClean="0">
                <a:latin typeface="타이포_파피루스 EB" panose="02020503020101020101" pitchFamily="18" charset="-127"/>
                <a:ea typeface="타이포_파피루스 EB" panose="02020503020101020101" pitchFamily="18" charset="-127"/>
              </a:rPr>
              <a:t>&gt;</a:t>
            </a:r>
            <a:endParaRPr lang="ko-KR" altLang="en-US" sz="4800" dirty="0">
              <a:latin typeface="타이포_파피루스 EB" panose="02020503020101020101" pitchFamily="18" charset="-127"/>
              <a:ea typeface="타이포_파피루스 E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96291" y="3594334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175940" y="1915291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476734" y="3561251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64543" y="2914920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신기록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76254" y="1213094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잔여시간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70698" y="2854945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현재점수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6569" y="3843669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79562" y="2115063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297975" y="3803714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9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75361" y="489928"/>
            <a:ext cx="102380" cy="6869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25" y="5253471"/>
            <a:ext cx="11830050" cy="6534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7424" y="428902"/>
            <a:ext cx="704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Part3. </a:t>
            </a:r>
            <a:r>
              <a:rPr lang="ko-KR" altLang="en-US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시뮬레이션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96291" y="3594334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175940" y="1915291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476734" y="3561251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164543" y="2914920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신기록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76254" y="1213094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잔여시간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70698" y="2854945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현재점수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16569" y="3843669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79562" y="2115063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54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848" y="3803714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4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75361" y="489928"/>
            <a:ext cx="102380" cy="6869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5259098"/>
            <a:ext cx="11830050" cy="646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7424" y="428902"/>
            <a:ext cx="704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Part3. </a:t>
            </a:r>
            <a:r>
              <a:rPr lang="ko-KR" altLang="en-US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시뮬레이션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96291" y="3594334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75940" y="1915291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476734" y="3561251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64543" y="2914920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신기록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76254" y="1213094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잔여시간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70698" y="2854945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현재점수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16569" y="3843669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79562" y="2115063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87139" y="3803714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15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75361" y="489928"/>
            <a:ext cx="102380" cy="6869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5388118"/>
            <a:ext cx="11830050" cy="6486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7424" y="428902"/>
            <a:ext cx="704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Part3. </a:t>
            </a:r>
            <a:r>
              <a:rPr lang="ko-KR" altLang="en-US" sz="5400" dirty="0" smtClean="0">
                <a:solidFill>
                  <a:schemeClr val="bg1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시뮬레이션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29674" y="3917499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109323" y="2238456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410117" y="3884416"/>
            <a:ext cx="2081357" cy="10526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097926" y="3238085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신기록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09637" y="1536259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잔여시간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04081" y="3178110"/>
            <a:ext cx="28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현재점수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49952" y="4166834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2945" y="2438228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35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20522" y="4126879"/>
            <a:ext cx="208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1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34723</TotalTime>
  <Words>133</Words>
  <Application>Microsoft Office PowerPoint</Application>
  <PresentationFormat>사용자 지정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Arial</vt:lpstr>
      <vt:lpstr>Source Sans Pro Light</vt:lpstr>
      <vt:lpstr>배달의민족 도현</vt:lpstr>
      <vt:lpstr>Lato Light</vt:lpstr>
      <vt:lpstr>스냅스 봄날2 M</vt:lpstr>
      <vt:lpstr>배달의민족 한나는 열한살</vt:lpstr>
      <vt:lpstr>Montserrat Hairline</vt:lpstr>
      <vt:lpstr>타이포_파피루스 EB</vt:lpstr>
      <vt:lpstr>배달의민족 주아</vt:lpstr>
      <vt:lpstr>Calibri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MONKEYSTATION</dc:creator>
  <cp:lastModifiedBy>박윤희</cp:lastModifiedBy>
  <cp:revision>6353</cp:revision>
  <dcterms:created xsi:type="dcterms:W3CDTF">2014-11-12T21:47:38Z</dcterms:created>
  <dcterms:modified xsi:type="dcterms:W3CDTF">2019-10-30T18:40:32Z</dcterms:modified>
</cp:coreProperties>
</file>