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534" r:id="rId3"/>
    <p:sldId id="532" r:id="rId4"/>
    <p:sldId id="533" r:id="rId5"/>
    <p:sldId id="427" r:id="rId6"/>
    <p:sldId id="419" r:id="rId7"/>
    <p:sldId id="530" r:id="rId8"/>
    <p:sldId id="435" r:id="rId9"/>
    <p:sldId id="436" r:id="rId10"/>
    <p:sldId id="438" r:id="rId11"/>
    <p:sldId id="429" r:id="rId12"/>
    <p:sldId id="531" r:id="rId13"/>
    <p:sldId id="437" r:id="rId14"/>
    <p:sldId id="424" r:id="rId15"/>
    <p:sldId id="265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73" autoAdjust="0"/>
    <p:restoredTop sz="75366" autoAdjust="0"/>
  </p:normalViewPr>
  <p:slideViewPr>
    <p:cSldViewPr snapToGrid="0">
      <p:cViewPr>
        <p:scale>
          <a:sx n="84" d="100"/>
          <a:sy n="84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14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1CA79-2599-4315-B6AE-5F2874CAD38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A2357-0992-46ED-803D-80E7A741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8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Zero base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에서 뭔가를 얻어 가는 시간 짧은 시간이지만 직접 어떤 결과물을 얻어 보는게 가장 많은 도움이 될 것 같다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이미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Technical Background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가 있으신 분들에게는 쉬운 내용일 수 있다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기술적을 아무것도 모르시는 분들을 대상으로 함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8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Zero base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에서 뭔가를 얻어 가는 시간 짧은 시간이지만 직접 어떤 결과물을 얻어 보는게 가장 많은 도움이 될 것 같다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이미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Technical Background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가 있으신 분들에게는 쉬운 내용일 수 있다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기술적을 아무것도 모르시는 분들을 대상으로 함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8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Zero base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에서 뭔가를 얻어 가는 시간 짧은 시간이지만 직접 어떤 결과물을 얻어 보는게 가장 많은 도움이 될 것 같다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이미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Technical Background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가 있으신 분들에게는 쉬운 내용일 수 있다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기술적을 아무것도 모르시는 분들을 대상으로 함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7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9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9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8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38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Times New Roman" charset="0"/>
                <a:ea typeface="Times New Roman" charset="0"/>
                <a:cs typeface="Times New Roman" charset="0"/>
              </a:rPr>
              <a:t>Crowd Detection &amp; Management, Incident Detection, Perimeter Intrusion Detection, Traffic &amp; Parking Management</a:t>
            </a:r>
          </a:p>
          <a:p>
            <a:endParaRPr kumimoji="1" lang="en-US" altLang="ko-KR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ko-KR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Facial Recognition &amp; Detection, Tracking and Motion in Video, Body Pose, Face, and Gesture Analysis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2357-0992-46ED-803D-80E7A74122F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2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1A34C3-F8C9-4591-BE1C-D28C4C0893F6}" type="datetime1">
              <a:rPr lang="ko-KR" altLang="en-US" smtClean="0"/>
              <a:pPr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9805CF-A1BB-403B-B716-9385F32BA9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54200" y="6426202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Jongho</a:t>
            </a:r>
            <a:r>
              <a:rPr lang="da-DK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(</a:t>
            </a:r>
            <a:r>
              <a:rPr lang="da-DK" altLang="ko-KR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quantic.jh@gmail.com</a:t>
            </a:r>
            <a:r>
              <a:rPr lang="da-DK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http://img.incujector.com/upload/project/project65293_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" y="6065945"/>
            <a:ext cx="1082280" cy="74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1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A81A-6B3D-43C6-A3F0-46B6A4C7DF9B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D7BF-6143-4204-8B36-C148EBB97875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9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5E91-9024-4D87-92B9-83A81129C7D2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1"/>
          <p:cNvSpPr txBox="1">
            <a:spLocks/>
          </p:cNvSpPr>
          <p:nvPr userDrawn="1"/>
        </p:nvSpPr>
        <p:spPr>
          <a:xfrm>
            <a:off x="2032000" y="6453336"/>
            <a:ext cx="557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854200" y="6426202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Jongho</a:t>
            </a:r>
            <a:r>
              <a:rPr lang="da-DK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(</a:t>
            </a:r>
            <a:r>
              <a:rPr lang="da-DK" altLang="ko-KR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quantic.jh@gmail.com</a:t>
            </a:r>
            <a:r>
              <a:rPr lang="da-DK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http://img.incujector.com/upload/project/project65293_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" y="6065945"/>
            <a:ext cx="1082280" cy="74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3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0C1E5E-8BFE-4E18-8083-E0D4A25AA34A}" type="datetime1">
              <a:rPr lang="ko-KR" altLang="en-US" smtClean="0"/>
              <a:pPr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9805CF-A1BB-403B-B716-9385F32BA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6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3A16-2ED4-4195-BFB1-1276CB5AFB92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0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459-E99E-4D1B-82DC-E473DF187DD5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7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593B-247B-4BBF-97D4-61F6106A9158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9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2513548-F093-49F5-8517-C9434CD0DB32}" type="datetime1">
              <a:rPr lang="ko-KR" altLang="en-US" smtClean="0"/>
              <a:pPr/>
              <a:t>2019. 4. 23.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9805CF-A1BB-403B-B716-9385F32BA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6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B121-40C8-43C4-BF9D-A7A65A074920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9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092-D82B-4F3C-8DD1-5440BBC71CF7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A94D3-974E-418C-8C29-54198149C10E}" type="datetime1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05CF-A1BB-403B-B716-9385F32BA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loq.com/read/what-is-video-analytics-why-becoming-big-player/2312" TargetMode="External"/><Relationship Id="rId4" Type="http://schemas.openxmlformats.org/officeDocument/2006/relationships/hyperlink" Target="https://www.alliedmarketresearch.com/video-analytics-mark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332656"/>
            <a:ext cx="6408712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23528" y="3238500"/>
            <a:ext cx="6192688" cy="1448668"/>
          </a:xfrm>
        </p:spPr>
        <p:txBody>
          <a:bodyPr>
            <a:noAutofit/>
          </a:bodyPr>
          <a:lstStyle/>
          <a:p>
            <a:pPr algn="r"/>
            <a:endParaRPr lang="en-US" altLang="ko-KR" sz="1800" spc="-3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 altLang="ko-KR" sz="1800" spc="-3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Jongho Kim</a:t>
            </a:r>
            <a:endParaRPr lang="ko-KR" altLang="en-US" sz="1800" spc="-3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 altLang="ko-KR" sz="1800" spc="-3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December &amp; </a:t>
            </a:r>
            <a:r>
              <a:rPr lang="en-US" altLang="ko-KR" sz="1800" spc="-3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Company Inc.</a:t>
            </a:r>
          </a:p>
          <a:p>
            <a:pPr algn="r"/>
            <a:r>
              <a:rPr lang="en-US" altLang="ko-KR" sz="1800" spc="-3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Spring,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872" y="404664"/>
            <a:ext cx="6408712" cy="3154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Business </a:t>
            </a:r>
            <a:r>
              <a:rPr lang="en-US" altLang="ko-KR" sz="15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Analytics</a:t>
            </a:r>
            <a:r>
              <a:rPr lang="ko-KR" altLang="en-US" sz="15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ko-KR" sz="15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IM561)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From Zero to Hero: Analyzing Videos using Deep Learning</a:t>
            </a:r>
          </a:p>
          <a:p>
            <a:pPr algn="r">
              <a:lnSpc>
                <a:spcPct val="150000"/>
              </a:lnSpc>
            </a:pPr>
            <a:endParaRPr lang="en-US" altLang="ko-KR" sz="5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Intelligent Video Analytics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with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23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6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ideo Data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4328" y="1237328"/>
            <a:ext cx="8282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Challenges: Cocktail Party Effect</a:t>
            </a:r>
            <a:endParaRPr lang="en-US" altLang="ko-K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 descr="ocktail Party Effec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35" y="1802109"/>
            <a:ext cx="6748858" cy="43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Video Analytics </a:t>
            </a: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Recently Becoming a </a:t>
            </a:r>
            <a:r>
              <a:rPr lang="en-US" altLang="ko-KR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Player?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4328" y="1237328"/>
            <a:ext cx="8282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Deep Learning has achieved very promising results in a wide range of areas including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Computer Vision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Speech Recognition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Natural Language Processing</a:t>
            </a:r>
          </a:p>
        </p:txBody>
      </p:sp>
      <p:pic>
        <p:nvPicPr>
          <p:cNvPr id="5122" name="Picture 2" descr="eep learni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9" y="2951243"/>
            <a:ext cx="6572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1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Market Segments of Video Analytics</a:t>
            </a:r>
            <a:endParaRPr lang="en-US" altLang="ko-KR" sz="2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5932" y="6016029"/>
            <a:ext cx="57325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https://datafloq.com/read/what-is-video-analytics-why-becoming-big-player/2312</a:t>
            </a:r>
            <a:endParaRPr lang="ko-KR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4328" y="1237328"/>
            <a:ext cx="8282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Video Analytics Market was valued at $2,745 million in 2016, and is estimated to reach $13,381 million by 2023 (Allied Market Research, 2017)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77403" y="2213426"/>
          <a:ext cx="6670553" cy="365833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2002"/>
                <a:gridCol w="4718551"/>
              </a:tblGrid>
              <a:tr h="422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Video Analytics</a:t>
                      </a:r>
                      <a:r>
                        <a:rPr lang="en-US" altLang="ko-KR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Market Key Segments</a:t>
                      </a:r>
                      <a:endParaRPr lang="ko-KR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5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By Application</a:t>
                      </a:r>
                      <a:endParaRPr lang="ko-KR" altLang="en-US" sz="15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Activity and Event Recognition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Audio and Speech Processing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Scene Analysis and Interpretation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Visual Feature Extraction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Question Answering</a:t>
                      </a:r>
                    </a:p>
                  </a:txBody>
                  <a:tcPr/>
                </a:tc>
              </a:tr>
              <a:tr h="1315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Industry 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Entertainment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Healthcare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altLang="ko-KR" sz="15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</a:t>
                      </a:r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ome Automation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Transportation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Retail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Manufacturing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Energy &amp; Utilities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Critical Infrastructure</a:t>
                      </a:r>
                      <a:endParaRPr lang="en-US" altLang="ko-KR" sz="1500" baseline="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959684" y="61735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0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</a:t>
            </a:r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www.alliedmarketresearch.com/vieo-analytics-market</a:t>
            </a:r>
            <a:endParaRPr lang="ko-KR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10243" y="73261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imes New Roman" charset="0"/>
                <a:ea typeface="Times New Roman" charset="0"/>
                <a:cs typeface="Times New Roman" charset="0"/>
              </a:rPr>
              <a:t>* Object Detection; Object Recognition; Privacy, Anonymity, and Security; *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22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Video Analytics with Deep Learning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4328" y="1221708"/>
            <a:ext cx="8291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Welcome to “Intelligent Video Analytics with Deep Learning”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We mainly focus on 1.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cience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esearch and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ractice applying video analytics</a:t>
            </a:r>
            <a:r>
              <a:rPr lang="ko-KR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learn how to understand and analyze quantitative video data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based on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822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Modules of This Session</a:t>
            </a:r>
            <a:endParaRPr lang="en-US" altLang="ko-KR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17" y="1486221"/>
            <a:ext cx="86738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Module 1.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Video Analytics and Social Science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Underlying Mechanisms of Deep Learning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Module 3.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Detecting Labels in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Your Own Video Data</a:t>
            </a:r>
          </a:p>
        </p:txBody>
      </p:sp>
    </p:spTree>
    <p:extLst>
      <p:ext uri="{BB962C8B-B14F-4D97-AF65-F5344CB8AC3E}">
        <p14:creationId xmlns:p14="http://schemas.microsoft.com/office/powerpoint/2010/main" val="4312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305290"/>
            <a:ext cx="46805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감사합니다</a:t>
            </a:r>
            <a:r>
              <a:rPr lang="en-US" altLang="ko-KR" sz="40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32656"/>
            <a:ext cx="5760640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825995"/>
            <a:ext cx="5472608" cy="3185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4400" spc="-150" dirty="0" smtClean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r"/>
            <a:endParaRPr lang="en-US" altLang="ko-KR" sz="4400" spc="-150" dirty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4400" spc="-150" dirty="0" smtClean="0"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Thank you </a:t>
            </a:r>
            <a:r>
              <a:rPr lang="en-US" altLang="ko-KR" sz="4400" spc="-150" dirty="0" smtClean="0"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</a:t>
            </a:r>
            <a:endParaRPr lang="en-US" altLang="ko-KR" sz="4400" spc="-150" dirty="0" smtClean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r"/>
            <a:endParaRPr lang="en-US" altLang="ko-KR" sz="4400" spc="-150" dirty="0" smtClean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2500" spc="-150" dirty="0" smtClean="0"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Contact Info: </a:t>
            </a:r>
            <a:r>
              <a:rPr lang="en-US" altLang="ko-KR" sz="2500" spc="-15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quantic.jh@gmail.com</a:t>
            </a:r>
            <a:endParaRPr lang="en-US" altLang="ko-KR" sz="2500" spc="-150" dirty="0"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Video Analytics with Deep Learning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4328" y="1221708"/>
            <a:ext cx="8291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(Subtitle) “From Zero to Hero: Analyzing Videos using Deep Learning”</a:t>
            </a:r>
          </a:p>
        </p:txBody>
      </p:sp>
    </p:spTree>
    <p:extLst>
      <p:ext uri="{BB962C8B-B14F-4D97-AF65-F5344CB8AC3E}">
        <p14:creationId xmlns:p14="http://schemas.microsoft.com/office/powerpoint/2010/main" val="11330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of This Session</a:t>
            </a:r>
            <a:endParaRPr lang="en-US" altLang="ko-KR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17" y="1273944"/>
            <a:ext cx="86738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Zero to Hero: Analyzing Videos using Deep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charset="0"/>
                <a:ea typeface="Times New Roman" charset="0"/>
                <a:cs typeface="Times New Roman" charset="0"/>
              </a:rPr>
              <a:t>There is no prerequisite related with programming skills for this </a:t>
            </a:r>
            <a:r>
              <a:rPr lang="en-US" altLang="ko-KR" sz="2000" dirty="0" smtClean="0">
                <a:latin typeface="Times New Roman" charset="0"/>
                <a:ea typeface="Times New Roman" charset="0"/>
                <a:cs typeface="Times New Roman" charset="0"/>
              </a:rPr>
              <a:t>session</a:t>
            </a:r>
            <a:endParaRPr lang="en-US" altLang="ko-K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943" y="1320729"/>
            <a:ext cx="1996313" cy="312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아래쪽 화살표[D] 1"/>
          <p:cNvSpPr/>
          <p:nvPr/>
        </p:nvSpPr>
        <p:spPr>
          <a:xfrm>
            <a:off x="1404256" y="1861454"/>
            <a:ext cx="342900" cy="6041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4328" y="1319682"/>
            <a:ext cx="8291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of This Session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217" y="1290276"/>
            <a:ext cx="86738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Zero to Hero: Analyzing Videos using Deep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There is no prerequisite related with programming skills for this session. </a:t>
            </a:r>
          </a:p>
          <a:p>
            <a:pPr lvl="1"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it possible for you to analyze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wn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ideo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ata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94971" y="1353387"/>
            <a:ext cx="4099739" cy="328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아래쪽 화살표[D] 8"/>
          <p:cNvSpPr/>
          <p:nvPr/>
        </p:nvSpPr>
        <p:spPr>
          <a:xfrm>
            <a:off x="4683484" y="1884884"/>
            <a:ext cx="394697" cy="149513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7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28" y="1277294"/>
            <a:ext cx="86738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Video Analytics is really the study of video data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The amount of video data in our world has exploded to a ridiculous degree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82% of all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traffic would be video by 2022 (CISCO, 2018)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The majority of bits flying around the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are actually video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Video Analytics?</a:t>
            </a:r>
            <a:endParaRPr lang="en-US" altLang="ko-KR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outub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8" y="3428559"/>
            <a:ext cx="2321707" cy="232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acebook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95" y="4155838"/>
            <a:ext cx="2706696" cy="10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nstagram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45" y="4065884"/>
            <a:ext cx="2420732" cy="11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ideo Data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4328" y="1237328"/>
            <a:ext cx="8282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However, there’s a problem with video data that it’s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really hard to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understand</a:t>
            </a:r>
          </a:p>
          <a:p>
            <a:pPr marL="0" lvl="1"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Video has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multiple modalities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the usage of audio, visual and (possibly) textual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 few of Problems: Semantic Gap, Deformation, Illumination, Occlusion,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Intra-class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Variation, Cocktail Party Effect,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2">
              <a:buFont typeface="Arial" pitchFamily="34" charset="0"/>
              <a:buChar char="•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17449" y="6110130"/>
            <a:ext cx="1697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</a:rPr>
              <a:t>References: S</a:t>
            </a:r>
            <a:r>
              <a:rPr lang="ko-KR" alt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tanford</a:t>
            </a:r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</a:rPr>
              <a:t> CS231n</a:t>
            </a:r>
            <a:endParaRPr lang="ko-KR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6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ideo Data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4328" y="1237328"/>
            <a:ext cx="8282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Challenges: Deformation</a:t>
            </a:r>
            <a:endParaRPr lang="en-US" altLang="ko-K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7449" y="6110130"/>
            <a:ext cx="1697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</a:rPr>
              <a:t>References: S</a:t>
            </a:r>
            <a:r>
              <a:rPr lang="ko-KR" alt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tanford</a:t>
            </a:r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</a:rPr>
              <a:t> CS231n</a:t>
            </a:r>
            <a:endParaRPr lang="ko-KR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3" y="2398775"/>
            <a:ext cx="8644210" cy="25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5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5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ideo Data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4328" y="1237328"/>
            <a:ext cx="8282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Challenges: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Occlusion</a:t>
            </a:r>
            <a:endParaRPr lang="en-US" altLang="ko-K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7449" y="6110130"/>
            <a:ext cx="1697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</a:rPr>
              <a:t>References: S</a:t>
            </a:r>
            <a:r>
              <a:rPr lang="ko-KR" alt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tanford</a:t>
            </a:r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</a:rPr>
              <a:t> CS231n</a:t>
            </a:r>
            <a:endParaRPr lang="ko-KR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0" y="2069496"/>
            <a:ext cx="7987840" cy="35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7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05CF-A1BB-403B-B716-9385F32BA91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68" y="1633311"/>
            <a:ext cx="6286046" cy="4085420"/>
          </a:xfrm>
          <a:prstGeom prst="rect">
            <a:avLst/>
          </a:prstGeom>
        </p:spPr>
      </p:pic>
      <p:cxnSp>
        <p:nvCxnSpPr>
          <p:cNvPr id="6" name="직선 연결선 14"/>
          <p:cNvCxnSpPr/>
          <p:nvPr/>
        </p:nvCxnSpPr>
        <p:spPr>
          <a:xfrm flipH="1">
            <a:off x="404328" y="908720"/>
            <a:ext cx="8291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67544" y="144085"/>
            <a:ext cx="8219256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it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ideo Data</a:t>
            </a:r>
            <a:r>
              <a:rPr lang="en-US" altLang="ko-KR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4328" y="1237328"/>
            <a:ext cx="8282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Challenges: Intra-class Variation</a:t>
            </a:r>
            <a:endParaRPr lang="en-US" altLang="ko-K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7449" y="6110130"/>
            <a:ext cx="1697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</a:rPr>
              <a:t>References: S</a:t>
            </a:r>
            <a:r>
              <a:rPr lang="ko-KR" alt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tanford</a:t>
            </a:r>
            <a:r>
              <a:rPr lang="en-US" altLang="ko-KR" sz="1000" dirty="0" smtClean="0">
                <a:latin typeface="Times New Roman" charset="0"/>
                <a:ea typeface="Times New Roman" charset="0"/>
                <a:cs typeface="Times New Roman" charset="0"/>
              </a:rPr>
              <a:t> CS231n</a:t>
            </a:r>
            <a:endParaRPr lang="ko-KR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6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2995</TotalTime>
  <Words>734</Words>
  <Application>Microsoft Macintosh PowerPoint</Application>
  <PresentationFormat>화면 슬라이드 쇼(4:3)</PresentationFormat>
  <Paragraphs>138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나눔고딕</vt:lpstr>
      <vt:lpstr>나눔명조</vt:lpstr>
      <vt:lpstr>맑은 고딕</vt:lpstr>
      <vt:lpstr>Calibri</vt:lpstr>
      <vt:lpstr>Calibri Light</vt:lpstr>
      <vt:lpstr>Times New Roman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Jongho Kim</dc:creator>
  <cp:lastModifiedBy>Jongho Kim</cp:lastModifiedBy>
  <cp:revision>312</cp:revision>
  <cp:lastPrinted>2018-11-06T16:25:53Z</cp:lastPrinted>
  <dcterms:created xsi:type="dcterms:W3CDTF">2017-11-16T01:26:47Z</dcterms:created>
  <dcterms:modified xsi:type="dcterms:W3CDTF">2019-04-23T03:27:36Z</dcterms:modified>
</cp:coreProperties>
</file>