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Cloud Netflix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ZUUL, EUREKA, RIBBON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Spring Cloud Netflix</a:t>
            </a:r>
            <a:r>
              <a:rPr lang="ko-KR" altLang="en-US" dirty="0" smtClean="0"/>
              <a:t>의 구현체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마이크로 서비스 구현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ZUUL: API Gateway</a:t>
            </a:r>
          </a:p>
          <a:p>
            <a:pPr lvl="1"/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통합 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응답 </a:t>
            </a:r>
            <a:r>
              <a:rPr lang="ko-KR" altLang="en-US" dirty="0" err="1" smtClean="0"/>
              <a:t>라우팅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로깅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smtClean="0"/>
              <a:t>Eureka: Service </a:t>
            </a:r>
            <a:r>
              <a:rPr lang="en-US" altLang="ko-KR" dirty="0" smtClean="0"/>
              <a:t>Discovery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서비스명과 서비스의 물리적인 주소를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(Registry)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마이크로서비스의 </a:t>
            </a:r>
            <a:r>
              <a:rPr lang="en-US" altLang="ko-KR" dirty="0" smtClean="0"/>
              <a:t>Eureka Agent</a:t>
            </a:r>
            <a:r>
              <a:rPr lang="ko-KR" altLang="en-US" dirty="0" smtClean="0"/>
              <a:t>에 의해서 </a:t>
            </a:r>
            <a:r>
              <a:rPr lang="ko-KR" altLang="en-US" dirty="0" smtClean="0"/>
              <a:t>등록됨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서비스의 주소를 찾을 수 있는 </a:t>
            </a:r>
            <a:r>
              <a:rPr lang="en-US" altLang="ko-KR" dirty="0" smtClean="0"/>
              <a:t>Client</a:t>
            </a:r>
          </a:p>
          <a:p>
            <a:pPr lvl="1"/>
            <a:r>
              <a:rPr lang="en-US" altLang="ko-KR" dirty="0" smtClean="0"/>
              <a:t>Eureka Server(registry), Client, Agent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Ribbon: Client-Side Load Balancing</a:t>
            </a:r>
          </a:p>
          <a:p>
            <a:pPr lvl="1"/>
            <a:r>
              <a:rPr lang="ko-KR" altLang="en-US" dirty="0" err="1" smtClean="0"/>
              <a:t>마이크로서비스의</a:t>
            </a:r>
            <a:r>
              <a:rPr lang="ko-KR" altLang="en-US" dirty="0" smtClean="0"/>
              <a:t> 부하분산을 각 </a:t>
            </a:r>
            <a:r>
              <a:rPr lang="ko-KR" altLang="en-US" dirty="0" err="1" smtClean="0"/>
              <a:t>마이크로서비스의</a:t>
            </a:r>
            <a:r>
              <a:rPr lang="ko-KR" altLang="en-US" dirty="0" smtClean="0"/>
              <a:t> 영역에서 처리함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기본은 </a:t>
            </a:r>
            <a:r>
              <a:rPr lang="en-US" altLang="ko-KR" dirty="0" smtClean="0"/>
              <a:t>round-robin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42942"/>
          </a:xfrm>
        </p:spPr>
        <p:txBody>
          <a:bodyPr>
            <a:normAutofit/>
          </a:bodyPr>
          <a:lstStyle/>
          <a:p>
            <a:r>
              <a:rPr lang="ko-KR" altLang="en-US" sz="3200" smtClean="0"/>
              <a:t>구성도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2285992"/>
            <a:ext cx="328614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GATEWAY</a:t>
            </a:r>
          </a:p>
          <a:p>
            <a:pPr algn="ctr"/>
            <a:r>
              <a:rPr lang="en-US" altLang="ko-KR" dirty="0" smtClean="0"/>
              <a:t>(ZUUL)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3000372"/>
            <a:ext cx="1537148" cy="101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REGISTRY</a:t>
            </a:r>
          </a:p>
          <a:p>
            <a:pPr algn="ctr"/>
            <a:r>
              <a:rPr lang="en-US" altLang="ko-KR" dirty="0" smtClean="0"/>
              <a:t>(EUREKA)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68814" y="3071810"/>
            <a:ext cx="832622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REGISTRY CLIENT</a:t>
            </a:r>
          </a:p>
          <a:p>
            <a:pPr algn="ctr"/>
            <a:r>
              <a:rPr lang="en-US" altLang="ko-KR" sz="1000" dirty="0" smtClean="0"/>
              <a:t>(EUREKA)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72000" y="1142984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FRONT-END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rot="10800000">
            <a:off x="2143108" y="328612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6200000" flipV="1">
            <a:off x="1178695" y="4107661"/>
            <a:ext cx="157163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28860" y="2571744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en-US" altLang="ko-KR" sz="1400" dirty="0" smtClean="0"/>
              <a:t>service-1</a:t>
            </a:r>
            <a:r>
              <a:rPr lang="en-US" altLang="ko-KR" dirty="0" smtClean="0"/>
              <a:t> 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rot="5400000">
            <a:off x="4250529" y="3679033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14876" y="3929066"/>
            <a:ext cx="1714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부하분산 및 </a:t>
            </a:r>
            <a:endParaRPr lang="en-US" altLang="ko-KR" dirty="0" smtClean="0"/>
          </a:p>
          <a:p>
            <a:r>
              <a:rPr lang="ko-KR" altLang="en-US" dirty="0" err="1" smtClean="0"/>
              <a:t>라우팅</a:t>
            </a:r>
            <a:endParaRPr lang="en-US" altLang="ko-KR" dirty="0" smtClean="0"/>
          </a:p>
          <a:p>
            <a:r>
              <a:rPr lang="en-US" altLang="ko-KR" sz="1400" dirty="0" smtClean="0"/>
              <a:t>1 http://xxxx:9090</a:t>
            </a:r>
          </a:p>
          <a:p>
            <a:r>
              <a:rPr lang="en-US" altLang="ko-KR" sz="1400" dirty="0" smtClean="0"/>
              <a:t>2 http://yyyy:9190</a:t>
            </a:r>
          </a:p>
          <a:p>
            <a:r>
              <a:rPr lang="en-US" altLang="ko-KR" sz="1400" dirty="0" smtClean="0"/>
              <a:t>3 http://xxxx:9090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857752" y="3071810"/>
            <a:ext cx="832622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LOAD BALANCER</a:t>
            </a:r>
          </a:p>
          <a:p>
            <a:pPr algn="ctr"/>
            <a:r>
              <a:rPr lang="en-US" altLang="ko-KR" sz="1000" dirty="0" smtClean="0"/>
              <a:t>(RIBBON)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6200000" flipH="1">
            <a:off x="5500694" y="3500438"/>
            <a:ext cx="150019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847964" y="4562484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71802" y="4643446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SERVICE-1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847964" y="5419740"/>
            <a:ext cx="768574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REGISTRY AGENT</a:t>
            </a:r>
          </a:p>
          <a:p>
            <a:pPr algn="ctr"/>
            <a:r>
              <a:rPr lang="en-US" altLang="ko-KR" sz="1000" dirty="0" smtClean="0"/>
              <a:t>(EUREKA)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6491302" y="4633922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SERVICE-2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491302" y="5419740"/>
            <a:ext cx="768574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REGISTRY AGENT</a:t>
            </a:r>
          </a:p>
          <a:p>
            <a:pPr algn="ctr"/>
            <a:r>
              <a:rPr lang="en-US" altLang="ko-KR" sz="1000" dirty="0" smtClean="0"/>
              <a:t>(EUREKA)</a:t>
            </a:r>
            <a:endParaRPr lang="ko-KR" altLang="en-US" sz="1000" dirty="0"/>
          </a:p>
        </p:txBody>
      </p:sp>
      <p:cxnSp>
        <p:nvCxnSpPr>
          <p:cNvPr id="59" name="직선 화살표 연결선 58"/>
          <p:cNvCxnSpPr/>
          <p:nvPr/>
        </p:nvCxnSpPr>
        <p:spPr>
          <a:xfrm rot="5400000" flipH="1" flipV="1">
            <a:off x="36481" y="5179231"/>
            <a:ext cx="20709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071538" y="6215082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5400000">
            <a:off x="6679421" y="610792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rot="10800000" flipV="1">
            <a:off x="3929058" y="3643314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57752" y="5857892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등록</a:t>
            </a:r>
            <a:endParaRPr lang="en-US" altLang="ko-KR" dirty="0" smtClean="0"/>
          </a:p>
          <a:p>
            <a:pPr marL="342900" indent="-342900"/>
            <a:r>
              <a:rPr lang="en-US" altLang="ko-KR" sz="1400" dirty="0" smtClean="0"/>
              <a:t>service-2 zzz:9091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2976" y="4786322"/>
            <a:ext cx="1928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등록</a:t>
            </a:r>
            <a:endParaRPr lang="en-US" altLang="ko-KR" dirty="0" smtClean="0"/>
          </a:p>
          <a:p>
            <a:pPr marL="342900" indent="-342900"/>
            <a:r>
              <a:rPr lang="en-US" altLang="ko-KR" sz="1400" dirty="0" smtClean="0"/>
              <a:t>service-1 xxxx:9090</a:t>
            </a:r>
          </a:p>
          <a:p>
            <a:pPr marL="342900" indent="-342900"/>
            <a:r>
              <a:rPr lang="en-US" altLang="ko-KR" sz="1400" dirty="0" smtClean="0"/>
              <a:t>service-1 yyyy:9190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2132" y="164305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r>
              <a:rPr lang="en-US" altLang="ko-KR" sz="1400" dirty="0" smtClean="0"/>
              <a:t>https://api. xxx.com/service-1/~~~~</a:t>
            </a:r>
            <a:r>
              <a:rPr lang="en-US" altLang="ko-KR" dirty="0" smtClean="0"/>
              <a:t> 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rot="5400000">
            <a:off x="5144298" y="192800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158</Words>
  <Application>Microsoft Office PowerPoint</Application>
  <PresentationFormat>화면 슬라이드 쇼(4:3)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Spring Cloud Netflix</vt:lpstr>
      <vt:lpstr>개요</vt:lpstr>
      <vt:lpstr>구성도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ZUUL, EUREKA, RIBBON</dc:title>
  <dc:creator>Microsoft Corporation</dc:creator>
  <cp:lastModifiedBy>30</cp:lastModifiedBy>
  <cp:revision>83</cp:revision>
  <dcterms:created xsi:type="dcterms:W3CDTF">2006-10-05T04:04:58Z</dcterms:created>
  <dcterms:modified xsi:type="dcterms:W3CDTF">2019-11-27T05:28:05Z</dcterms:modified>
</cp:coreProperties>
</file>