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3c3b8313b137e3" providerId="LiveId" clId="{5A112846-A06A-4136-AA17-9CC15FD52E5B}"/>
    <pc:docChg chg="modSld">
      <pc:chgData name="" userId="123c3b8313b137e3" providerId="LiveId" clId="{5A112846-A06A-4136-AA17-9CC15FD52E5B}" dt="2021-06-14T00:07:47.779" v="1" actId="14100"/>
      <pc:docMkLst>
        <pc:docMk/>
      </pc:docMkLst>
      <pc:sldChg chg="modSp">
        <pc:chgData name="" userId="123c3b8313b137e3" providerId="LiveId" clId="{5A112846-A06A-4136-AA17-9CC15FD52E5B}" dt="2021-06-14T00:07:47.779" v="1" actId="14100"/>
        <pc:sldMkLst>
          <pc:docMk/>
          <pc:sldMk cId="2123752754" sldId="265"/>
        </pc:sldMkLst>
        <pc:spChg chg="mod">
          <ac:chgData name="" userId="123c3b8313b137e3" providerId="LiveId" clId="{5A112846-A06A-4136-AA17-9CC15FD52E5B}" dt="2021-06-14T00:07:44.213" v="0" actId="1076"/>
          <ac:spMkLst>
            <pc:docMk/>
            <pc:sldMk cId="2123752754" sldId="265"/>
            <ac:spMk id="2" creationId="{59B0A475-975C-4628-AA95-148C6DBAE0B6}"/>
          </ac:spMkLst>
        </pc:spChg>
        <pc:picChg chg="mod">
          <ac:chgData name="" userId="123c3b8313b137e3" providerId="LiveId" clId="{5A112846-A06A-4136-AA17-9CC15FD52E5B}" dt="2021-06-14T00:07:47.779" v="1" actId="14100"/>
          <ac:picMkLst>
            <pc:docMk/>
            <pc:sldMk cId="2123752754" sldId="265"/>
            <ac:picMk id="4" creationId="{0ACEEB7E-487C-4AFD-8187-B13D2D8EEF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3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2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95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70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9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D2D78D-3B84-4C15-9754-4F72FB8826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B48A2D-18A4-43F7-90DD-BDA7BD930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59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A65E7-A1A7-4369-861B-00FEE468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midas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br>
              <a:rPr lang="en-US" altLang="ko-KR" dirty="0"/>
            </a:br>
            <a:r>
              <a:rPr lang="en-US" altLang="ko-KR" dirty="0"/>
              <a:t>company profile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8F1E5-DC3F-403B-AFC3-D9E989A5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1312 </a:t>
            </a:r>
            <a:r>
              <a:rPr lang="ko-KR" altLang="en-US" dirty="0"/>
              <a:t>전종훈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1314 </a:t>
            </a:r>
            <a:r>
              <a:rPr lang="ko-KR" altLang="en-US" dirty="0" err="1"/>
              <a:t>조용제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C079C-7A0F-4BE5-B9B6-BD964847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5283"/>
            <a:ext cx="8534400" cy="203964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What does it make?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5B238C1-A92B-4C36-B2EA-8D0473C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9" y="4927106"/>
            <a:ext cx="3621458" cy="925249"/>
          </a:xfrm>
        </p:spPr>
        <p:txBody>
          <a:bodyPr>
            <a:norm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면접 프로그램</a:t>
            </a:r>
          </a:p>
        </p:txBody>
      </p:sp>
      <p:pic>
        <p:nvPicPr>
          <p:cNvPr id="1026" name="Picture 2" descr="AI면접] 마이다스아이티에서 개발한 Ai 면접 'inAIR' 준비방법 : 네이버 포스트">
            <a:extLst>
              <a:ext uri="{FF2B5EF4-FFF2-40B4-BE49-F238E27FC236}">
                <a16:creationId xmlns:a16="http://schemas.microsoft.com/office/drawing/2014/main" id="{7DFFC6DA-FCEB-435B-A634-2C1FBD3B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540910"/>
            <a:ext cx="3062163" cy="3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4B85D7C3-27D0-4455-8D03-60AA823F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85" y="1540910"/>
            <a:ext cx="3621457" cy="33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AE96E19F-9D2E-4094-8D41-AE3AEA59D801}"/>
              </a:ext>
            </a:extLst>
          </p:cNvPr>
          <p:cNvSpPr txBox="1">
            <a:spLocks/>
          </p:cNvSpPr>
          <p:nvPr/>
        </p:nvSpPr>
        <p:spPr>
          <a:xfrm>
            <a:off x="4147984" y="4927105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여러 건축 설계 </a:t>
            </a:r>
          </a:p>
        </p:txBody>
      </p:sp>
      <p:pic>
        <p:nvPicPr>
          <p:cNvPr id="1030" name="Picture 6" descr="AI 면접, '자기소개서' 대체했다 : 뉴스줌">
            <a:extLst>
              <a:ext uri="{FF2B5EF4-FFF2-40B4-BE49-F238E27FC236}">
                <a16:creationId xmlns:a16="http://schemas.microsoft.com/office/drawing/2014/main" id="{841298EB-8431-49F8-976C-7795476E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53" y="1617955"/>
            <a:ext cx="4020948" cy="31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513DEBC0-CEB8-47CA-B4A1-F3456BB2A32C}"/>
              </a:ext>
            </a:extLst>
          </p:cNvPr>
          <p:cNvSpPr txBox="1">
            <a:spLocks/>
          </p:cNvSpPr>
          <p:nvPr/>
        </p:nvSpPr>
        <p:spPr>
          <a:xfrm>
            <a:off x="8250313" y="4927104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치매 예방 앱 </a:t>
            </a:r>
          </a:p>
        </p:txBody>
      </p:sp>
    </p:spTree>
    <p:extLst>
      <p:ext uri="{BB962C8B-B14F-4D97-AF65-F5344CB8AC3E}">
        <p14:creationId xmlns:p14="http://schemas.microsoft.com/office/powerpoint/2010/main" val="18488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6BA6-79FE-443A-A8EE-93496CB2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8" y="4856084"/>
            <a:ext cx="7327668" cy="1118587"/>
          </a:xfrm>
        </p:spPr>
        <p:txBody>
          <a:bodyPr/>
          <a:lstStyle/>
          <a:p>
            <a:pPr algn="ctr"/>
            <a:r>
              <a:rPr lang="ko-KR" altLang="en-US" dirty="0"/>
              <a:t>이형우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DF1C-79D8-4C7B-ACC4-2C3F3C27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47" y="180800"/>
            <a:ext cx="8534400" cy="211066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Who is the CEO?</a:t>
            </a:r>
            <a:endParaRPr lang="ko-KR" altLang="en-US" sz="4800" dirty="0"/>
          </a:p>
        </p:txBody>
      </p:sp>
      <p:pic>
        <p:nvPicPr>
          <p:cNvPr id="2050" name="Picture 2" descr="파이팅 강소기업 ⑪ 마이다스아이티 이형우 사장 - 중앙일보">
            <a:extLst>
              <a:ext uri="{FF2B5EF4-FFF2-40B4-BE49-F238E27FC236}">
                <a16:creationId xmlns:a16="http://schemas.microsoft.com/office/drawing/2014/main" id="{D2E4720D-843B-4F8A-9DE9-79587480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5" y="1676173"/>
            <a:ext cx="4338679" cy="3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721D-F5B6-4EE4-A0E0-826A4FEE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7" y="2369352"/>
            <a:ext cx="8033659" cy="2797452"/>
          </a:xfrm>
        </p:spPr>
        <p:txBody>
          <a:bodyPr>
            <a:normAutofit/>
          </a:bodyPr>
          <a:lstStyle/>
          <a:p>
            <a:r>
              <a:rPr lang="ko-KR" altLang="en-US" dirty="0"/>
              <a:t>경기도 성남시 분당구 판교로</a:t>
            </a:r>
            <a:r>
              <a:rPr lang="en-US" altLang="ko-KR" dirty="0"/>
              <a:t>228</a:t>
            </a:r>
            <a:r>
              <a:rPr lang="ko-KR" altLang="en-US" dirty="0" err="1"/>
              <a:t>번길</a:t>
            </a:r>
            <a:r>
              <a:rPr lang="ko-KR" altLang="en-US" dirty="0"/>
              <a:t> </a:t>
            </a:r>
            <a:r>
              <a:rPr lang="en-US" altLang="ko-KR" dirty="0"/>
              <a:t>17 KR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75DE9-C48A-4F71-A8BF-3F89EB9D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162"/>
            <a:ext cx="8534400" cy="23858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Where is the company?</a:t>
            </a:r>
            <a:endParaRPr lang="ko-KR" altLang="en-US" sz="4800" dirty="0"/>
          </a:p>
        </p:txBody>
      </p:sp>
      <p:pic>
        <p:nvPicPr>
          <p:cNvPr id="3074" name="Picture 2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13FA2DA5-FD22-439A-8E2F-ECCBABF1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45" y="1950544"/>
            <a:ext cx="3867845" cy="43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9638F-FD9E-406F-8470-4C53184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98" y="1314589"/>
            <a:ext cx="8534400" cy="1507067"/>
          </a:xfrm>
        </p:spPr>
        <p:txBody>
          <a:bodyPr/>
          <a:lstStyle/>
          <a:p>
            <a:r>
              <a:rPr lang="ko-KR" altLang="en-US" dirty="0"/>
              <a:t>세상</a:t>
            </a:r>
            <a:r>
              <a:rPr lang="ko-KR" altLang="en-US" b="1" dirty="0"/>
              <a:t>의</a:t>
            </a:r>
            <a:r>
              <a:rPr lang="ko-KR" altLang="en-US" dirty="0"/>
              <a:t> 행복에 기여하는 인재로 클 수 있도록 돕는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3C4-07A4-4502-9579-F279B5AE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3" y="-355883"/>
            <a:ext cx="8534400" cy="220832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What said the purpose</a:t>
            </a:r>
            <a:endParaRPr lang="ko-KR" altLang="en-US" sz="4800" dirty="0"/>
          </a:p>
        </p:txBody>
      </p:sp>
      <p:pic>
        <p:nvPicPr>
          <p:cNvPr id="1026" name="Picture 2" descr="마이다스아이티 - 글로벌 엔지니어링 솔루션 개발 및 서비스 파트너">
            <a:extLst>
              <a:ext uri="{FF2B5EF4-FFF2-40B4-BE49-F238E27FC236}">
                <a16:creationId xmlns:a16="http://schemas.microsoft.com/office/drawing/2014/main" id="{9771D071-E732-4AB1-88D5-E787D38B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70" y="2953269"/>
            <a:ext cx="61436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F82EC-3A22-4F71-A58E-9BB7D5CF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68802"/>
            <a:ext cx="10927780" cy="361526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What is the popular technology?</a:t>
            </a:r>
            <a:endParaRPr lang="ko-KR" altLang="en-US" sz="48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6D1228-D3A2-4C3E-955E-13037EAA429F}"/>
              </a:ext>
            </a:extLst>
          </p:cNvPr>
          <p:cNvSpPr txBox="1">
            <a:spLocks/>
          </p:cNvSpPr>
          <p:nvPr/>
        </p:nvSpPr>
        <p:spPr>
          <a:xfrm>
            <a:off x="3804711" y="5521910"/>
            <a:ext cx="3621458" cy="925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Ai </a:t>
            </a:r>
            <a:r>
              <a:rPr lang="ko-KR" altLang="en-US" dirty="0"/>
              <a:t>면접 프로그램</a:t>
            </a:r>
          </a:p>
        </p:txBody>
      </p:sp>
      <p:pic>
        <p:nvPicPr>
          <p:cNvPr id="5" name="Picture 2" descr="AI면접] 마이다스아이티에서 개발한 Ai 면접 'inAIR' 준비방법 : 네이버 포스트">
            <a:extLst>
              <a:ext uri="{FF2B5EF4-FFF2-40B4-BE49-F238E27FC236}">
                <a16:creationId xmlns:a16="http://schemas.microsoft.com/office/drawing/2014/main" id="{BF6700B8-9457-46C5-BCC5-96AA6F20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58" y="2184058"/>
            <a:ext cx="3062163" cy="3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81B1-EA98-4BBE-BA09-8B04850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79134"/>
            <a:ext cx="9791438" cy="3615266"/>
          </a:xfrm>
        </p:spPr>
        <p:txBody>
          <a:bodyPr/>
          <a:lstStyle/>
          <a:p>
            <a:pPr algn="ctr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13142-32E9-47FF-A04E-D8A3F70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7" y="685799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When was it founded?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1026" name="Picture 2" descr="주)마이다스아이티 2021년 기업정보 | 사원수 236명, 근무환경, 복리후생 등 기업정보 제공 - 사람인">
            <a:extLst>
              <a:ext uri="{FF2B5EF4-FFF2-40B4-BE49-F238E27FC236}">
                <a16:creationId xmlns:a16="http://schemas.microsoft.com/office/drawing/2014/main" id="{A0A4F3AD-41F7-4335-931E-D25DC242F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0" b="-3221"/>
          <a:stretch/>
        </p:blipFill>
        <p:spPr bwMode="auto">
          <a:xfrm>
            <a:off x="4237700" y="4138612"/>
            <a:ext cx="321945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58523D-7E2B-42D7-89DA-77656016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06" y="2257229"/>
            <a:ext cx="3219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0A475-975C-4628-AA95-148C6DB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46625"/>
            <a:ext cx="8534400" cy="1507067"/>
          </a:xfrm>
        </p:spPr>
        <p:txBody>
          <a:bodyPr/>
          <a:lstStyle/>
          <a:p>
            <a:r>
              <a:rPr lang="ko-KR" altLang="en-US" dirty="0"/>
              <a:t>건축설계 프로그램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0255-3D33-4558-9897-6BE15854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How it started?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EEB7E-487C-4AFD-8187-B13D2D8E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10" y="1899820"/>
            <a:ext cx="3854065" cy="35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57A4-8203-4B2F-B0D0-E23115E6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전부 외제였던 건축설계 프로그램 국산화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766FD-4514-415C-94FF-4D1E420F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Why it started</a:t>
            </a:r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EE7E9-EA08-4D47-8571-D9FCF82C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953087"/>
            <a:ext cx="3192421" cy="29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2081</TotalTime>
  <Words>92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슬라이스</vt:lpstr>
      <vt:lpstr>midas it company profile</vt:lpstr>
      <vt:lpstr>Ai 면접 프로그램</vt:lpstr>
      <vt:lpstr>이형우</vt:lpstr>
      <vt:lpstr>경기도 성남시 분당구 판교로228번길 17 KR </vt:lpstr>
      <vt:lpstr>세상의 행복에 기여하는 인재로 클 수 있도록 돕는 것</vt:lpstr>
      <vt:lpstr>PowerPoint 프레젠테이션</vt:lpstr>
      <vt:lpstr>2000년 9월 1일</vt:lpstr>
      <vt:lpstr>건축설계 프로그램 개발</vt:lpstr>
      <vt:lpstr>전부 외제였던 건축설계 프로그램 국산화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마이다스 it company profile</dc:title>
  <dc:creator>SW2146</dc:creator>
  <cp:lastModifiedBy>1312전종훈</cp:lastModifiedBy>
  <cp:revision>12</cp:revision>
  <dcterms:created xsi:type="dcterms:W3CDTF">2021-03-09T10:13:51Z</dcterms:created>
  <dcterms:modified xsi:type="dcterms:W3CDTF">2021-06-14T00:29:51Z</dcterms:modified>
</cp:coreProperties>
</file>