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31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eemit.com/kr-arduino/@codingman/3cemdy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hyperlink" Target="https://gent.tistory.com/80" TargetMode="External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8.png"/><Relationship Id="rId1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2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3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28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8466" y="6541265"/>
            <a:ext cx="8242211" cy="26833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2567" y="3415091"/>
            <a:ext cx="8043262" cy="332965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65062" y="2952639"/>
            <a:ext cx="7542292" cy="51794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02734" y="2783843"/>
            <a:ext cx="3280247" cy="656900"/>
            <a:chOff x="7502734" y="2783843"/>
            <a:chExt cx="3280247" cy="6569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0071" y="2739471"/>
              <a:ext cx="2115509" cy="75503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502734" y="2783843"/>
              <a:ext cx="3280247" cy="79095"/>
              <a:chOff x="7502734" y="2783843"/>
              <a:chExt cx="3280247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02734" y="2783843"/>
                <a:ext cx="3280247" cy="7909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02734" y="3312905"/>
              <a:ext cx="3280247" cy="79095"/>
              <a:chOff x="7502734" y="3312905"/>
              <a:chExt cx="3280247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02734" y="3312905"/>
                <a:ext cx="3280247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348478" y="4960334"/>
            <a:ext cx="5907251" cy="1293666"/>
            <a:chOff x="10348478" y="4960334"/>
            <a:chExt cx="5907251" cy="129366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48478" y="4960334"/>
              <a:ext cx="5907251" cy="12936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47732" y="2944142"/>
            <a:ext cx="6185988" cy="439940"/>
            <a:chOff x="15447732" y="2944142"/>
            <a:chExt cx="6185988" cy="4399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140000">
              <a:off x="15447732" y="2944142"/>
              <a:ext cx="6185988" cy="439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480976"/>
            <a:ext cx="2127311" cy="675948"/>
            <a:chOff x="7999324" y="1480976"/>
            <a:chExt cx="2127311" cy="67594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5" y="1455652"/>
              <a:ext cx="1470783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713372" y="3086157"/>
            <a:ext cx="718287" cy="153976"/>
            <a:chOff x="4713372" y="3086157"/>
            <a:chExt cx="718287" cy="15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3086157"/>
              <a:ext cx="718287" cy="15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3372" y="4337200"/>
            <a:ext cx="718287" cy="153976"/>
            <a:chOff x="4713372" y="4337200"/>
            <a:chExt cx="718287" cy="153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4337200"/>
              <a:ext cx="718287" cy="153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3372" y="5588243"/>
            <a:ext cx="718287" cy="153976"/>
            <a:chOff x="4713372" y="5588243"/>
            <a:chExt cx="718287" cy="15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5588243"/>
              <a:ext cx="718287" cy="15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13372" y="6839286"/>
            <a:ext cx="718287" cy="153976"/>
            <a:chOff x="4713372" y="6839286"/>
            <a:chExt cx="718287" cy="153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6839286"/>
              <a:ext cx="718287" cy="153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13372" y="8090329"/>
            <a:ext cx="718287" cy="153976"/>
            <a:chOff x="4713372" y="8090329"/>
            <a:chExt cx="718287" cy="1539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8090329"/>
              <a:ext cx="718287" cy="1539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6893" y="2804001"/>
            <a:ext cx="374404" cy="599042"/>
            <a:chOff x="4386893" y="2804001"/>
            <a:chExt cx="374404" cy="599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893" y="2804001"/>
              <a:ext cx="374404" cy="5990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86896" y="4057495"/>
            <a:ext cx="374398" cy="599042"/>
            <a:chOff x="4386896" y="4057495"/>
            <a:chExt cx="374398" cy="5990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6896" y="4057495"/>
              <a:ext cx="374398" cy="5990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6893" y="5310989"/>
            <a:ext cx="374404" cy="599042"/>
            <a:chOff x="4386893" y="5310989"/>
            <a:chExt cx="374404" cy="5990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893" y="5310989"/>
              <a:ext cx="374404" cy="5990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386896" y="6564484"/>
            <a:ext cx="374398" cy="599042"/>
            <a:chOff x="4386896" y="6564484"/>
            <a:chExt cx="374398" cy="5990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6896" y="6564484"/>
              <a:ext cx="374398" cy="5990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68171" y="7817978"/>
            <a:ext cx="411848" cy="599042"/>
            <a:chOff x="4368171" y="7817978"/>
            <a:chExt cx="411848" cy="5990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8171" y="7817978"/>
              <a:ext cx="411848" cy="59904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45887" y="2848744"/>
            <a:ext cx="896075" cy="69712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48598" y="4093754"/>
            <a:ext cx="2030359" cy="69712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0535" y="5338763"/>
            <a:ext cx="2346657" cy="69712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50535" y="6583773"/>
            <a:ext cx="3847079" cy="69712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50147" y="7828792"/>
            <a:ext cx="2484412" cy="69712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160989" y="3503505"/>
            <a:ext cx="9963736" cy="138999"/>
            <a:chOff x="4160989" y="3503505"/>
            <a:chExt cx="9963736" cy="1389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3503505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60989" y="8478841"/>
            <a:ext cx="9963736" cy="138999"/>
            <a:chOff x="4160989" y="8478841"/>
            <a:chExt cx="9963736" cy="13899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8478841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60989" y="7235007"/>
            <a:ext cx="9963736" cy="138999"/>
            <a:chOff x="4160989" y="7235007"/>
            <a:chExt cx="9963736" cy="13899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7235007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160989" y="5991173"/>
            <a:ext cx="9963736" cy="138999"/>
            <a:chOff x="4160989" y="5991173"/>
            <a:chExt cx="9963736" cy="1389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5991173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160989" y="4747339"/>
            <a:ext cx="9963736" cy="138999"/>
            <a:chOff x="4160989" y="4747339"/>
            <a:chExt cx="9963736" cy="13899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4160989" y="4747339"/>
              <a:ext cx="9963736" cy="138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71429" y="4915449"/>
            <a:ext cx="2985405" cy="3318922"/>
            <a:chOff x="1771429" y="4915449"/>
            <a:chExt cx="2985405" cy="3318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429" y="4915449"/>
              <a:ext cx="2985405" cy="33189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98166" y="3696559"/>
            <a:ext cx="8889383" cy="5342281"/>
            <a:chOff x="4698166" y="3696559"/>
            <a:chExt cx="8889383" cy="53422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8166" y="3696559"/>
              <a:ext cx="8889383" cy="53422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27731" y="3857907"/>
            <a:ext cx="2696299" cy="2115083"/>
            <a:chOff x="3427731" y="3857907"/>
            <a:chExt cx="2696299" cy="21150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7731" y="3857907"/>
              <a:ext cx="2696299" cy="21150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70027" y="5350521"/>
            <a:ext cx="3470168" cy="4237496"/>
            <a:chOff x="12670027" y="5350521"/>
            <a:chExt cx="3470168" cy="42374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670027" y="5350521"/>
              <a:ext cx="3470168" cy="42374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24858" y="6763077"/>
            <a:ext cx="3315490" cy="21454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68097" y="6060637"/>
            <a:ext cx="1185598" cy="6856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25802" y="1284222"/>
              <a:ext cx="1870363" cy="755031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63951" y="1456702"/>
            <a:ext cx="3656010" cy="3143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976861" y="1605983"/>
            <a:ext cx="507674" cy="666247"/>
            <a:chOff x="11976861" y="1605983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1976861" y="1605983"/>
              <a:ext cx="507674" cy="6662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07172" y="2686399"/>
            <a:ext cx="616159" cy="6156681"/>
            <a:chOff x="2107172" y="2686399"/>
            <a:chExt cx="616159" cy="61566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107172" y="2686399"/>
              <a:ext cx="616159" cy="61566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4640" y="4767585"/>
            <a:ext cx="616159" cy="7305822"/>
            <a:chOff x="2454640" y="4767585"/>
            <a:chExt cx="616159" cy="73058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454640" y="4767585"/>
              <a:ext cx="616159" cy="73058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58575" y="565657"/>
            <a:ext cx="786615" cy="10398165"/>
            <a:chOff x="10858575" y="565657"/>
            <a:chExt cx="786615" cy="103981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858575" y="565657"/>
              <a:ext cx="786615" cy="10398165"/>
            </a:xfrm>
            <a:prstGeom prst="rect">
              <a:avLst/>
            </a:prstGeom>
          </p:spPr>
        </p:pic>
      </p:grpSp>
      <p:pic>
        <p:nvPicPr>
          <p:cNvPr id="14" name="Object 13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94773" y="5491687"/>
            <a:ext cx="10223194" cy="6856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94626" y="4378314"/>
            <a:ext cx="786615" cy="8084364"/>
            <a:chOff x="10594626" y="4378314"/>
            <a:chExt cx="786615" cy="80843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594626" y="4378314"/>
              <a:ext cx="786615" cy="8084364"/>
            </a:xfrm>
            <a:prstGeom prst="rect">
              <a:avLst/>
            </a:prstGeom>
          </p:spPr>
        </p:pic>
      </p:grpSp>
      <p:pic>
        <p:nvPicPr>
          <p:cNvPr id="18" name="Object 1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6701" y="8021653"/>
            <a:ext cx="7534387" cy="93798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92509" y="1873690"/>
            <a:ext cx="7696816" cy="20205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999324" y="1309548"/>
            <a:ext cx="2127311" cy="614172"/>
            <a:chOff x="7999324" y="1309548"/>
            <a:chExt cx="2127311" cy="61417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25805" y="1284224"/>
              <a:ext cx="1900984" cy="755031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35123" y="4552273"/>
            <a:ext cx="3439991" cy="131855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2936" y="7058863"/>
            <a:ext cx="3651080" cy="13185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868" y="4430984"/>
            <a:ext cx="5193979" cy="4377990"/>
            <a:chOff x="6545868" y="4430984"/>
            <a:chExt cx="5193979" cy="43779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33861" y="6542991"/>
              <a:ext cx="4377990" cy="153976"/>
              <a:chOff x="4433861" y="6542991"/>
              <a:chExt cx="4377990" cy="15397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4433861" y="6542991"/>
                <a:ext cx="4377990" cy="15397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73864" y="6542991"/>
              <a:ext cx="4377990" cy="153976"/>
              <a:chOff x="9473864" y="6542991"/>
              <a:chExt cx="4377990" cy="153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9473864" y="6542991"/>
                <a:ext cx="4377990" cy="15397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049" y="5641506"/>
            <a:ext cx="3315536" cy="11809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32400" y="4825947"/>
            <a:ext cx="498975" cy="537358"/>
            <a:chOff x="7332400" y="4825947"/>
            <a:chExt cx="498975" cy="5373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2400" y="4825947"/>
              <a:ext cx="498975" cy="5373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1872" y="4555596"/>
            <a:ext cx="1224553" cy="14094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8458" y="5641506"/>
            <a:ext cx="3610579" cy="11809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98812" y="4825947"/>
            <a:ext cx="498975" cy="537358"/>
            <a:chOff x="2098812" y="4825947"/>
            <a:chExt cx="498975" cy="5373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8812" y="4825947"/>
              <a:ext cx="498975" cy="53735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92173" y="4605522"/>
            <a:ext cx="1177572" cy="140942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36096" y="5641506"/>
            <a:ext cx="3342222" cy="118098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56464" y="4825947"/>
            <a:ext cx="498975" cy="537358"/>
            <a:chOff x="12556464" y="4825947"/>
            <a:chExt cx="498975" cy="5373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6464" y="4825947"/>
              <a:ext cx="498975" cy="53735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22834" y="4555596"/>
            <a:ext cx="1232383" cy="14094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54680" y="2112139"/>
            <a:ext cx="7785119" cy="24525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91246" y="2316520"/>
            <a:ext cx="325982" cy="513244"/>
            <a:chOff x="4891246" y="2316520"/>
            <a:chExt cx="325982" cy="5132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91246" y="2316520"/>
              <a:ext cx="325982" cy="5132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14257" y="2316520"/>
            <a:ext cx="325982" cy="513244"/>
            <a:chOff x="13014257" y="2316520"/>
            <a:chExt cx="325982" cy="5132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14257" y="2316520"/>
              <a:ext cx="325982" cy="5132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99324" y="1480976"/>
            <a:ext cx="2127311" cy="614172"/>
            <a:chOff x="7999324" y="1480976"/>
            <a:chExt cx="2127311" cy="61417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25805" y="1455652"/>
              <a:ext cx="1896370" cy="75503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2737350" y="6856364"/>
            <a:ext cx="2369196" cy="2541352"/>
            <a:chOff x="2737350" y="6856364"/>
            <a:chExt cx="2369196" cy="254135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37350" y="6856364"/>
              <a:ext cx="2369196" cy="254135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600000" y="7032508"/>
            <a:ext cx="3085714" cy="2189064"/>
            <a:chOff x="7600000" y="7032508"/>
            <a:chExt cx="3085714" cy="218906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00000" y="7032508"/>
              <a:ext cx="3085714" cy="218906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581810" y="7131044"/>
            <a:ext cx="2266672" cy="2266672"/>
            <a:chOff x="12581810" y="7131044"/>
            <a:chExt cx="2266672" cy="226667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81810" y="7131044"/>
              <a:ext cx="2266672" cy="226667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046240" y="7131044"/>
            <a:ext cx="2307856" cy="2307856"/>
            <a:chOff x="15046240" y="7131044"/>
            <a:chExt cx="2307856" cy="230785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046240" y="7131044"/>
              <a:ext cx="2307856" cy="2307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76105" y="1942248"/>
            <a:ext cx="5044896" cy="30121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4172"/>
            <a:chOff x="10827198" y="1309548"/>
            <a:chExt cx="2127311" cy="6141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3652" y="1284224"/>
              <a:ext cx="1907066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51776" y="6287524"/>
            <a:ext cx="3859795" cy="3854046"/>
            <a:chOff x="1651776" y="6287524"/>
            <a:chExt cx="3859795" cy="38540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1776" y="6287524"/>
              <a:ext cx="3859795" cy="38540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27465" y="6287524"/>
            <a:ext cx="3859795" cy="3854046"/>
            <a:chOff x="5727465" y="6287524"/>
            <a:chExt cx="3859795" cy="38540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7465" y="6287524"/>
              <a:ext cx="3859795" cy="385404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3790" y="6505216"/>
            <a:ext cx="375947" cy="4571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59030" y="6501087"/>
            <a:ext cx="383610" cy="4571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64128" y="6543344"/>
            <a:ext cx="2491874" cy="11927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10518" y="6806161"/>
            <a:ext cx="2183945" cy="8609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572150" y="1727670"/>
            <a:ext cx="3859795" cy="3580721"/>
            <a:chOff x="3572150" y="1727670"/>
            <a:chExt cx="3859795" cy="35807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2150" y="1727670"/>
              <a:ext cx="3859795" cy="358072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97261" y="1753622"/>
            <a:ext cx="1121579" cy="121901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36870" y="1353730"/>
            <a:ext cx="3448930" cy="19783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841174" y="3036090"/>
            <a:ext cx="3321747" cy="1989223"/>
            <a:chOff x="3841174" y="3036090"/>
            <a:chExt cx="3321747" cy="198922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04346" y="2165929"/>
              <a:ext cx="6647619" cy="3980952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41174" y="3036090"/>
              <a:ext cx="3321747" cy="19892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20800" y="7924033"/>
            <a:ext cx="3321747" cy="1989223"/>
            <a:chOff x="1920800" y="7924033"/>
            <a:chExt cx="3321747" cy="19892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20800" y="7924033"/>
              <a:ext cx="3321747" cy="19892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13758" y="7924033"/>
            <a:ext cx="3321747" cy="1989223"/>
            <a:chOff x="6013758" y="7924033"/>
            <a:chExt cx="3321747" cy="198922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13758" y="7924033"/>
              <a:ext cx="3321747" cy="19892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63377" y="5876994"/>
            <a:ext cx="4330095" cy="3209675"/>
            <a:chOff x="10863377" y="5876994"/>
            <a:chExt cx="4330095" cy="320967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63377" y="5876994"/>
              <a:ext cx="4330095" cy="32096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34312" y="4780808"/>
            <a:ext cx="1118320" cy="1118320"/>
            <a:chOff x="14634312" y="4780808"/>
            <a:chExt cx="1118320" cy="111832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780000">
              <a:off x="14634312" y="4780808"/>
              <a:ext cx="1118320" cy="111832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1542351" y="5175834"/>
            <a:ext cx="5143768" cy="131855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542347" y="178408"/>
            <a:ext cx="5805966" cy="13185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5634" y="1818998"/>
            <a:ext cx="507674" cy="666247"/>
            <a:chOff x="12605634" y="1818998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2605634" y="1818998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2509" y="1873690"/>
            <a:ext cx="8292482" cy="20205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9324" y="1309548"/>
            <a:ext cx="2127311" cy="614172"/>
            <a:chOff x="7999324" y="1309548"/>
            <a:chExt cx="2127311" cy="6141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5805" y="1284224"/>
              <a:ext cx="1905389" cy="75503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2132349" y="4149909"/>
            <a:ext cx="4054364" cy="5120198"/>
            <a:chOff x="12132349" y="4149909"/>
            <a:chExt cx="4054364" cy="51201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32349" y="4149909"/>
              <a:ext cx="4054364" cy="51201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15675" y="4149909"/>
            <a:ext cx="4054364" cy="5120198"/>
            <a:chOff x="7115675" y="4149909"/>
            <a:chExt cx="4054364" cy="51201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5675" y="4149909"/>
              <a:ext cx="4054364" cy="51201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99001" y="4149909"/>
            <a:ext cx="4054364" cy="5120198"/>
            <a:chOff x="2099001" y="4149909"/>
            <a:chExt cx="4054364" cy="51201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9001" y="4149909"/>
              <a:ext cx="4054364" cy="512019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1886" y="4001066"/>
            <a:ext cx="1010422" cy="90742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232643" y="5495170"/>
            <a:ext cx="406246" cy="437496"/>
            <a:chOff x="7232643" y="5495170"/>
            <a:chExt cx="406246" cy="43749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643" y="5495170"/>
              <a:ext cx="406246" cy="43749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32643" y="7830823"/>
            <a:ext cx="319098" cy="319098"/>
            <a:chOff x="7232643" y="7830823"/>
            <a:chExt cx="319098" cy="31909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232643" y="7830823"/>
              <a:ext cx="319098" cy="31909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31658" y="5497525"/>
            <a:ext cx="1738445" cy="38856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1658" y="6254506"/>
            <a:ext cx="1738445" cy="38856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1658" y="7011496"/>
            <a:ext cx="518209" cy="38856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1658" y="7768020"/>
            <a:ext cx="518209" cy="38856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82963" y="5869915"/>
            <a:ext cx="2348564" cy="38856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82963" y="6626896"/>
            <a:ext cx="2348564" cy="38856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82963" y="7383429"/>
            <a:ext cx="1698599" cy="3885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364216" y="6165862"/>
            <a:ext cx="3715106" cy="1113230"/>
            <a:chOff x="12364216" y="6165862"/>
            <a:chExt cx="3715106" cy="111323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364216" y="6935056"/>
              <a:ext cx="319098" cy="319098"/>
              <a:chOff x="12364216" y="6935056"/>
              <a:chExt cx="319098" cy="31909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12364216" y="6935056"/>
                <a:ext cx="319098" cy="319098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63239" y="6140144"/>
              <a:ext cx="518209" cy="388562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63239" y="6897134"/>
              <a:ext cx="898390" cy="38856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364216" y="6165862"/>
              <a:ext cx="319098" cy="319098"/>
              <a:chOff x="12364216" y="6165862"/>
              <a:chExt cx="319098" cy="31909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12364216" y="6165862"/>
                <a:ext cx="319098" cy="319098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15981" y="4001067"/>
            <a:ext cx="1010422" cy="90742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31143" y="4001067"/>
            <a:ext cx="980174" cy="90742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316076" y="5811144"/>
            <a:ext cx="406246" cy="437496"/>
            <a:chOff x="2316076" y="5811144"/>
            <a:chExt cx="406246" cy="43749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6076" y="5811144"/>
              <a:ext cx="406246" cy="4374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16076" y="6611532"/>
            <a:ext cx="406246" cy="437496"/>
            <a:chOff x="2316076" y="6611532"/>
            <a:chExt cx="406246" cy="43749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6076" y="6611532"/>
              <a:ext cx="406246" cy="43749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36668" y="7309415"/>
            <a:ext cx="406246" cy="437496"/>
            <a:chOff x="2336668" y="7309415"/>
            <a:chExt cx="406246" cy="43749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53661" y="7116883"/>
              <a:ext cx="819048" cy="876190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6668" y="7309415"/>
              <a:ext cx="406246" cy="43749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238820" y="6260670"/>
            <a:ext cx="319098" cy="319098"/>
            <a:chOff x="7238820" y="6260670"/>
            <a:chExt cx="319098" cy="31909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238820" y="6260670"/>
              <a:ext cx="319098" cy="31909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223119" y="7043876"/>
            <a:ext cx="319098" cy="319098"/>
            <a:chOff x="7223119" y="7043876"/>
            <a:chExt cx="319098" cy="31909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223119" y="7043876"/>
              <a:ext cx="319098" cy="319098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74382" y="7588906"/>
            <a:ext cx="938237" cy="38856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365882" y="7621285"/>
            <a:ext cx="319098" cy="319098"/>
            <a:chOff x="12365882" y="7621285"/>
            <a:chExt cx="319098" cy="31909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365882" y="7621285"/>
              <a:ext cx="319098" cy="3190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880" y="5231436"/>
            <a:ext cx="7688227" cy="24979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6332" y="2801647"/>
            <a:ext cx="10610460" cy="33296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202" y="-54179"/>
            <a:ext cx="3299111" cy="7423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1306우수경</cp:lastModifiedBy>
  <cp:revision>2</cp:revision>
  <dcterms:created xsi:type="dcterms:W3CDTF">2021-05-09T22:07:03Z</dcterms:created>
  <dcterms:modified xsi:type="dcterms:W3CDTF">2021-05-09T13:10:06Z</dcterms:modified>
</cp:coreProperties>
</file>