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23c3b8313b137e3" providerId="LiveId" clId="{8B2D504B-92A5-4BEA-ACA8-61D19DD74331}"/>
    <pc:docChg chg="undo custSel addSld modSld">
      <pc:chgData name="" userId="123c3b8313b137e3" providerId="LiveId" clId="{8B2D504B-92A5-4BEA-ACA8-61D19DD74331}" dt="2021-05-06T01:15:06.793" v="2243" actId="20577"/>
      <pc:docMkLst>
        <pc:docMk/>
      </pc:docMkLst>
      <pc:sldChg chg="modSp">
        <pc:chgData name="" userId="123c3b8313b137e3" providerId="LiveId" clId="{8B2D504B-92A5-4BEA-ACA8-61D19DD74331}" dt="2021-04-20T06:46:31.695" v="101" actId="113"/>
        <pc:sldMkLst>
          <pc:docMk/>
          <pc:sldMk cId="217194972" sldId="256"/>
        </pc:sldMkLst>
        <pc:spChg chg="mod">
          <ac:chgData name="" userId="123c3b8313b137e3" providerId="LiveId" clId="{8B2D504B-92A5-4BEA-ACA8-61D19DD74331}" dt="2021-04-20T06:46:31.695" v="101" actId="113"/>
          <ac:spMkLst>
            <pc:docMk/>
            <pc:sldMk cId="217194972" sldId="256"/>
            <ac:spMk id="2" creationId="{0080046B-1224-4146-97A3-85F8A654425F}"/>
          </ac:spMkLst>
        </pc:spChg>
      </pc:sldChg>
      <pc:sldChg chg="modSp">
        <pc:chgData name="" userId="123c3b8313b137e3" providerId="LiveId" clId="{8B2D504B-92A5-4BEA-ACA8-61D19DD74331}" dt="2021-04-20T06:59:42.290" v="382" actId="20577"/>
        <pc:sldMkLst>
          <pc:docMk/>
          <pc:sldMk cId="1264534943" sldId="257"/>
        </pc:sldMkLst>
        <pc:spChg chg="mod">
          <ac:chgData name="" userId="123c3b8313b137e3" providerId="LiveId" clId="{8B2D504B-92A5-4BEA-ACA8-61D19DD74331}" dt="2021-04-20T06:56:47.053" v="362" actId="14100"/>
          <ac:spMkLst>
            <pc:docMk/>
            <pc:sldMk cId="1264534943" sldId="257"/>
            <ac:spMk id="2" creationId="{03377C7F-C0D1-4C8A-B084-41EE6058FA32}"/>
          </ac:spMkLst>
        </pc:spChg>
        <pc:spChg chg="mod">
          <ac:chgData name="" userId="123c3b8313b137e3" providerId="LiveId" clId="{8B2D504B-92A5-4BEA-ACA8-61D19DD74331}" dt="2021-04-20T06:59:42.290" v="382" actId="20577"/>
          <ac:spMkLst>
            <pc:docMk/>
            <pc:sldMk cId="1264534943" sldId="257"/>
            <ac:spMk id="6" creationId="{F8F7CC0C-CFEA-4C55-A1A4-ABAE5AA77718}"/>
          </ac:spMkLst>
        </pc:spChg>
        <pc:picChg chg="mod">
          <ac:chgData name="" userId="123c3b8313b137e3" providerId="LiveId" clId="{8B2D504B-92A5-4BEA-ACA8-61D19DD74331}" dt="2021-04-20T06:47:15.537" v="107" actId="1076"/>
          <ac:picMkLst>
            <pc:docMk/>
            <pc:sldMk cId="1264534943" sldId="257"/>
            <ac:picMk id="5" creationId="{790BA400-43C1-43F6-830A-C34564AEE628}"/>
          </ac:picMkLst>
        </pc:picChg>
      </pc:sldChg>
      <pc:sldChg chg="modSp add">
        <pc:chgData name="" userId="123c3b8313b137e3" providerId="LiveId" clId="{8B2D504B-92A5-4BEA-ACA8-61D19DD74331}" dt="2021-04-20T06:46:24.546" v="100" actId="113"/>
        <pc:sldMkLst>
          <pc:docMk/>
          <pc:sldMk cId="3363880135" sldId="258"/>
        </pc:sldMkLst>
        <pc:spChg chg="mod">
          <ac:chgData name="" userId="123c3b8313b137e3" providerId="LiveId" clId="{8B2D504B-92A5-4BEA-ACA8-61D19DD74331}" dt="2021-04-20T06:46:24.546" v="100" actId="113"/>
          <ac:spMkLst>
            <pc:docMk/>
            <pc:sldMk cId="3363880135" sldId="258"/>
            <ac:spMk id="2" creationId="{F8CA5AC6-508D-47AE-935B-C4C858894D1D}"/>
          </ac:spMkLst>
        </pc:spChg>
        <pc:spChg chg="mod">
          <ac:chgData name="" userId="123c3b8313b137e3" providerId="LiveId" clId="{8B2D504B-92A5-4BEA-ACA8-61D19DD74331}" dt="2021-04-20T06:46:18.346" v="99" actId="255"/>
          <ac:spMkLst>
            <pc:docMk/>
            <pc:sldMk cId="3363880135" sldId="258"/>
            <ac:spMk id="3" creationId="{2C7691F5-925B-4F96-8078-CB595E7C256E}"/>
          </ac:spMkLst>
        </pc:spChg>
      </pc:sldChg>
      <pc:sldChg chg="addSp delSp modSp add">
        <pc:chgData name="" userId="123c3b8313b137e3" providerId="LiveId" clId="{8B2D504B-92A5-4BEA-ACA8-61D19DD74331}" dt="2021-05-06T00:58:46.707" v="1617" actId="20577"/>
        <pc:sldMkLst>
          <pc:docMk/>
          <pc:sldMk cId="3428184415" sldId="259"/>
        </pc:sldMkLst>
        <pc:spChg chg="mod">
          <ac:chgData name="" userId="123c3b8313b137e3" providerId="LiveId" clId="{8B2D504B-92A5-4BEA-ACA8-61D19DD74331}" dt="2021-04-20T07:03:10.468" v="459" actId="27636"/>
          <ac:spMkLst>
            <pc:docMk/>
            <pc:sldMk cId="3428184415" sldId="259"/>
            <ac:spMk id="2" creationId="{AB353680-90C8-4295-A4A4-955F6CDD267E}"/>
          </ac:spMkLst>
        </pc:spChg>
        <pc:spChg chg="del mod">
          <ac:chgData name="" userId="123c3b8313b137e3" providerId="LiveId" clId="{8B2D504B-92A5-4BEA-ACA8-61D19DD74331}" dt="2021-04-22T01:27:29.022" v="537"/>
          <ac:spMkLst>
            <pc:docMk/>
            <pc:sldMk cId="3428184415" sldId="259"/>
            <ac:spMk id="3" creationId="{FA2C5468-6A10-4BF0-AAF0-8A7BA9B39CB3}"/>
          </ac:spMkLst>
        </pc:spChg>
        <pc:spChg chg="add mod">
          <ac:chgData name="" userId="123c3b8313b137e3" providerId="LiveId" clId="{8B2D504B-92A5-4BEA-ACA8-61D19DD74331}" dt="2021-05-06T00:58:46.707" v="1617" actId="20577"/>
          <ac:spMkLst>
            <pc:docMk/>
            <pc:sldMk cId="3428184415" sldId="259"/>
            <ac:spMk id="4" creationId="{5E102F7D-674D-43E1-97D9-DD57E47461CB}"/>
          </ac:spMkLst>
        </pc:spChg>
        <pc:picChg chg="add mod">
          <ac:chgData name="" userId="123c3b8313b137e3" providerId="LiveId" clId="{8B2D504B-92A5-4BEA-ACA8-61D19DD74331}" dt="2021-04-22T01:27:54.961" v="541" actId="1076"/>
          <ac:picMkLst>
            <pc:docMk/>
            <pc:sldMk cId="3428184415" sldId="259"/>
            <ac:picMk id="1026" creationId="{4281315C-1816-4330-8B1F-977F9E451629}"/>
          </ac:picMkLst>
        </pc:picChg>
      </pc:sldChg>
      <pc:sldChg chg="modSp add">
        <pc:chgData name="" userId="123c3b8313b137e3" providerId="LiveId" clId="{8B2D504B-92A5-4BEA-ACA8-61D19DD74331}" dt="2021-05-06T01:15:06.793" v="2243" actId="20577"/>
        <pc:sldMkLst>
          <pc:docMk/>
          <pc:sldMk cId="3200249792" sldId="260"/>
        </pc:sldMkLst>
        <pc:spChg chg="mod">
          <ac:chgData name="" userId="123c3b8313b137e3" providerId="LiveId" clId="{8B2D504B-92A5-4BEA-ACA8-61D19DD74331}" dt="2021-04-20T07:03:48.610" v="482" actId="113"/>
          <ac:spMkLst>
            <pc:docMk/>
            <pc:sldMk cId="3200249792" sldId="260"/>
            <ac:spMk id="2" creationId="{A9C582B5-EA36-4DE9-BF5E-B6FF542CB7EC}"/>
          </ac:spMkLst>
        </pc:spChg>
        <pc:spChg chg="mod">
          <ac:chgData name="" userId="123c3b8313b137e3" providerId="LiveId" clId="{8B2D504B-92A5-4BEA-ACA8-61D19DD74331}" dt="2021-05-06T01:15:06.793" v="2243" actId="20577"/>
          <ac:spMkLst>
            <pc:docMk/>
            <pc:sldMk cId="3200249792" sldId="260"/>
            <ac:spMk id="3" creationId="{51E9B136-2643-4CCF-A6AD-FD2BA7CAB431}"/>
          </ac:spMkLst>
        </pc:spChg>
      </pc:sldChg>
      <pc:sldChg chg="addSp delSp modSp add">
        <pc:chgData name="" userId="123c3b8313b137e3" providerId="LiveId" clId="{8B2D504B-92A5-4BEA-ACA8-61D19DD74331}" dt="2021-04-22T00:54:18.820" v="535" actId="255"/>
        <pc:sldMkLst>
          <pc:docMk/>
          <pc:sldMk cId="2303051153" sldId="261"/>
        </pc:sldMkLst>
        <pc:spChg chg="mod">
          <ac:chgData name="" userId="123c3b8313b137e3" providerId="LiveId" clId="{8B2D504B-92A5-4BEA-ACA8-61D19DD74331}" dt="2021-04-20T07:08:05.185" v="514" actId="1076"/>
          <ac:spMkLst>
            <pc:docMk/>
            <pc:sldMk cId="2303051153" sldId="261"/>
            <ac:spMk id="2" creationId="{1AEC4657-2B3B-42A5-A893-5B2CA25D564D}"/>
          </ac:spMkLst>
        </pc:spChg>
        <pc:spChg chg="del">
          <ac:chgData name="" userId="123c3b8313b137e3" providerId="LiveId" clId="{8B2D504B-92A5-4BEA-ACA8-61D19DD74331}" dt="2021-04-20T07:04:49.139" v="505"/>
          <ac:spMkLst>
            <pc:docMk/>
            <pc:sldMk cId="2303051153" sldId="261"/>
            <ac:spMk id="3" creationId="{044CAB3C-E1AB-4208-9D7C-968AEBC62F86}"/>
          </ac:spMkLst>
        </pc:spChg>
        <pc:spChg chg="add mod">
          <ac:chgData name="" userId="123c3b8313b137e3" providerId="LiveId" clId="{8B2D504B-92A5-4BEA-ACA8-61D19DD74331}" dt="2021-04-22T00:54:18.820" v="535" actId="255"/>
          <ac:spMkLst>
            <pc:docMk/>
            <pc:sldMk cId="2303051153" sldId="261"/>
            <ac:spMk id="4" creationId="{24687127-DBAE-4F6B-BB55-B24AC665B42A}"/>
          </ac:spMkLst>
        </pc:spChg>
        <pc:picChg chg="add mod">
          <ac:chgData name="" userId="123c3b8313b137e3" providerId="LiveId" clId="{8B2D504B-92A5-4BEA-ACA8-61D19DD74331}" dt="2021-04-20T07:05:53.307" v="512" actId="1076"/>
          <ac:picMkLst>
            <pc:docMk/>
            <pc:sldMk cId="2303051153" sldId="261"/>
            <ac:picMk id="1026" creationId="{3B7E435D-BA6E-4D9E-89BB-F2968FF831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0046B-1224-4146-97A3-85F8A6544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카르멘 </a:t>
            </a:r>
            <a:r>
              <a:rPr lang="en-US" altLang="ko-KR" b="1" dirty="0"/>
              <a:t>-</a:t>
            </a:r>
            <a:r>
              <a:rPr lang="ko-KR" altLang="en-US" b="1" dirty="0"/>
              <a:t> 서곡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4931B-947C-4F23-B463-822C527B1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비제</a:t>
            </a:r>
            <a:r>
              <a:rPr lang="en-US" altLang="ko-KR" dirty="0"/>
              <a:t>(Bizet)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9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A5AC6-508D-47AE-935B-C4C85889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691F5-925B-4F96-8078-CB595E7C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비제</a:t>
            </a:r>
            <a:endParaRPr lang="en-US" altLang="ko-KR" sz="3200" dirty="0"/>
          </a:p>
          <a:p>
            <a:r>
              <a:rPr lang="ko-KR" altLang="en-US" sz="3200" dirty="0"/>
              <a:t>카르멘 서곡</a:t>
            </a:r>
            <a:endParaRPr lang="en-US" altLang="ko-KR" sz="3200" dirty="0"/>
          </a:p>
          <a:p>
            <a:r>
              <a:rPr lang="ko-KR" altLang="en-US" sz="3200" dirty="0"/>
              <a:t>시대</a:t>
            </a:r>
            <a:r>
              <a:rPr lang="en-US" altLang="ko-KR" sz="3200" dirty="0"/>
              <a:t>/</a:t>
            </a:r>
            <a:r>
              <a:rPr lang="ko-KR" altLang="en-US" sz="3200" dirty="0"/>
              <a:t>사회적 배경</a:t>
            </a:r>
            <a:endParaRPr lang="en-US" altLang="ko-KR" sz="3200" dirty="0"/>
          </a:p>
          <a:p>
            <a:r>
              <a:rPr lang="ko-KR" altLang="en-US" sz="3200" dirty="0"/>
              <a:t>뮤지컬 카르멘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36388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77C7F-C0D1-4C8A-B084-41EE6058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1767"/>
          </a:xfrm>
        </p:spPr>
        <p:txBody>
          <a:bodyPr/>
          <a:lstStyle/>
          <a:p>
            <a:r>
              <a:rPr lang="ko-KR" altLang="en-US" b="1" dirty="0"/>
              <a:t>비제</a:t>
            </a:r>
            <a:r>
              <a:rPr lang="en-US" altLang="ko-KR" b="1" dirty="0"/>
              <a:t>(Bizet)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0BA400-43C1-43F6-830A-C34564AEE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796" y="1265877"/>
            <a:ext cx="4045816" cy="55921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CC0C-CFEA-4C55-A1A4-ABAE5AA77718}"/>
              </a:ext>
            </a:extLst>
          </p:cNvPr>
          <p:cNvSpPr txBox="1"/>
          <p:nvPr/>
        </p:nvSpPr>
        <p:spPr>
          <a:xfrm>
            <a:off x="2592925" y="1265877"/>
            <a:ext cx="486587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생애</a:t>
            </a:r>
            <a:endParaRPr lang="en-US" altLang="ko-KR" sz="2800" dirty="0"/>
          </a:p>
          <a:p>
            <a:r>
              <a:rPr lang="ko-KR" altLang="en-US" dirty="0"/>
              <a:t>파리 근교에서 성악교사인 아버지와 피아니스트인 어머니 사이에서 태어났다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그는 유학을 다녀온 후 돌아와서는 오페라 창작에만 주력했다</a:t>
            </a:r>
            <a:r>
              <a:rPr lang="en-US" altLang="ko-KR" dirty="0"/>
              <a:t>. 1875</a:t>
            </a:r>
            <a:r>
              <a:rPr lang="ko-KR" altLang="en-US" dirty="0"/>
              <a:t>년 </a:t>
            </a:r>
            <a:r>
              <a:rPr lang="ko-KR" altLang="en-US" dirty="0" err="1"/>
              <a:t>메리메의</a:t>
            </a:r>
            <a:r>
              <a:rPr lang="ko-KR" altLang="en-US" dirty="0"/>
              <a:t> 소설에 의한 가극 </a:t>
            </a:r>
            <a:r>
              <a:rPr lang="en-US" altLang="ko-KR" dirty="0"/>
              <a:t>&lt;</a:t>
            </a:r>
            <a:r>
              <a:rPr lang="ko-KR" altLang="en-US" dirty="0"/>
              <a:t>카르멘</a:t>
            </a:r>
            <a:r>
              <a:rPr lang="en-US" altLang="ko-KR" dirty="0"/>
              <a:t>&gt;</a:t>
            </a:r>
            <a:r>
              <a:rPr lang="ko-KR" altLang="en-US" dirty="0"/>
              <a:t>을 완성하여</a:t>
            </a:r>
            <a:r>
              <a:rPr lang="en-US" altLang="ko-KR" dirty="0"/>
              <a:t>, </a:t>
            </a:r>
            <a:r>
              <a:rPr lang="ko-KR" altLang="en-US" dirty="0"/>
              <a:t>오페라 </a:t>
            </a:r>
            <a:r>
              <a:rPr lang="ko-KR" altLang="en-US" dirty="0" err="1"/>
              <a:t>코미크에서</a:t>
            </a:r>
            <a:r>
              <a:rPr lang="ko-KR" altLang="en-US" dirty="0"/>
              <a:t> 초연되었는데 </a:t>
            </a:r>
            <a:r>
              <a:rPr lang="en-US" altLang="ko-KR" dirty="0"/>
              <a:t>3</a:t>
            </a:r>
            <a:r>
              <a:rPr lang="ko-KR" altLang="en-US" dirty="0"/>
              <a:t>개월 후에 </a:t>
            </a:r>
            <a:r>
              <a:rPr lang="en-US" altLang="ko-KR" dirty="0"/>
              <a:t>&lt;</a:t>
            </a:r>
            <a:r>
              <a:rPr lang="ko-KR" altLang="en-US" dirty="0"/>
              <a:t>카르멘</a:t>
            </a:r>
            <a:r>
              <a:rPr lang="en-US" altLang="ko-KR" dirty="0"/>
              <a:t>&gt;</a:t>
            </a:r>
            <a:r>
              <a:rPr lang="ko-KR" altLang="en-US" dirty="0"/>
              <a:t>의 세계적 대성공을 알지 못한 채 급성 심근경색으로 세상을 떠났다</a:t>
            </a:r>
            <a:r>
              <a:rPr lang="en-US" altLang="ko-KR" dirty="0"/>
              <a:t>.</a:t>
            </a:r>
          </a:p>
          <a:p>
            <a:r>
              <a:rPr lang="ko-KR" altLang="en-US" sz="2800" dirty="0"/>
              <a:t>음악</a:t>
            </a:r>
            <a:endParaRPr lang="en-US" altLang="ko-KR" sz="2800" dirty="0"/>
          </a:p>
          <a:p>
            <a:r>
              <a:rPr lang="ko-KR" altLang="en-US" dirty="0"/>
              <a:t>비제는 오페라 음악에 뛰어난 작품을 남겼는데</a:t>
            </a:r>
            <a:r>
              <a:rPr lang="en-US" altLang="ko-KR" dirty="0"/>
              <a:t>, </a:t>
            </a:r>
            <a:r>
              <a:rPr lang="ko-KR" altLang="en-US" dirty="0"/>
              <a:t>어느 것이나 등장인물의 정확한 표현</a:t>
            </a:r>
            <a:r>
              <a:rPr lang="en-US" altLang="ko-KR" dirty="0"/>
              <a:t>, </a:t>
            </a:r>
            <a:r>
              <a:rPr lang="ko-KR" altLang="en-US" dirty="0"/>
              <a:t>빈틈없는 무대구성</a:t>
            </a:r>
            <a:r>
              <a:rPr lang="en-US" altLang="ko-KR" dirty="0"/>
              <a:t>, </a:t>
            </a:r>
            <a:r>
              <a:rPr lang="ko-KR" altLang="en-US" dirty="0"/>
              <a:t>세련된 작곡기법과 새로운 맛으로 당시의 오페라계에 큰 자극을 주었다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《</a:t>
            </a:r>
            <a:r>
              <a:rPr lang="ko-KR" altLang="en-US" dirty="0"/>
              <a:t>카르멘</a:t>
            </a:r>
            <a:r>
              <a:rPr lang="en-US" altLang="ko-KR" dirty="0"/>
              <a:t>》</a:t>
            </a:r>
            <a:r>
              <a:rPr lang="ko-KR" altLang="en-US" dirty="0"/>
              <a:t>은 노래도 음악도 낭비가 없으며</a:t>
            </a:r>
            <a:r>
              <a:rPr lang="en-US" altLang="ko-KR" dirty="0"/>
              <a:t>, </a:t>
            </a:r>
            <a:r>
              <a:rPr lang="ko-KR" altLang="en-US" dirty="0"/>
              <a:t>극과 음악이 잘 융합되어 있다</a:t>
            </a:r>
            <a:r>
              <a:rPr lang="en-US" altLang="ko-KR" dirty="0"/>
              <a:t>. </a:t>
            </a:r>
            <a:r>
              <a:rPr lang="ko-KR" altLang="en-US" dirty="0"/>
              <a:t>이는 프랑스의 </a:t>
            </a:r>
            <a:r>
              <a:rPr lang="ko-KR" altLang="en-US" dirty="0" err="1"/>
              <a:t>노래답게</a:t>
            </a:r>
            <a:r>
              <a:rPr lang="ko-KR" altLang="en-US" dirty="0"/>
              <a:t> 샹송이나 </a:t>
            </a:r>
            <a:r>
              <a:rPr lang="ko-KR" altLang="en-US" dirty="0" err="1"/>
              <a:t>쿠플레를</a:t>
            </a:r>
            <a:r>
              <a:rPr lang="ko-KR" altLang="en-US" dirty="0"/>
              <a:t> 도입하였으며</a:t>
            </a:r>
            <a:r>
              <a:rPr lang="en-US" altLang="ko-KR" dirty="0"/>
              <a:t>, </a:t>
            </a:r>
            <a:r>
              <a:rPr lang="ko-KR" altLang="en-US" dirty="0"/>
              <a:t>악기의 개성을 잘 살린 데도 그 원인이 있을 것이다</a:t>
            </a:r>
          </a:p>
        </p:txBody>
      </p:sp>
    </p:spTree>
    <p:extLst>
      <p:ext uri="{BB962C8B-B14F-4D97-AF65-F5344CB8AC3E}">
        <p14:creationId xmlns:p14="http://schemas.microsoft.com/office/powerpoint/2010/main" val="126453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3680-90C8-4295-A4A4-955F6CDD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98301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카르멘 서곡</a:t>
            </a:r>
          </a:p>
        </p:txBody>
      </p:sp>
      <p:pic>
        <p:nvPicPr>
          <p:cNvPr id="1026" name="Picture 2" descr="https://upload.wikimedia.org/wikipedia/commons/thumb/7/72/Cuyahoga_County_Opera_presents_Carmen%2C_WPA_poster%2C_1939.jpg/170px-Cuyahoga_County_Opera_presents_Carmen%2C_WPA_poster%2C_1939.jpg">
            <a:extLst>
              <a:ext uri="{FF2B5EF4-FFF2-40B4-BE49-F238E27FC236}">
                <a16:creationId xmlns:a16="http://schemas.microsoft.com/office/drawing/2014/main" id="{4281315C-1816-4330-8B1F-977F9E451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84" y="1629399"/>
            <a:ext cx="3304328" cy="5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02F7D-674D-43E1-97D9-DD57E47461CB}"/>
              </a:ext>
            </a:extLst>
          </p:cNvPr>
          <p:cNvSpPr txBox="1"/>
          <p:nvPr/>
        </p:nvSpPr>
        <p:spPr>
          <a:xfrm>
            <a:off x="2592925" y="1629399"/>
            <a:ext cx="5607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카르멘 서곡은 작품 전체의 </a:t>
            </a:r>
            <a:r>
              <a:rPr lang="en-US" altLang="ko-KR" dirty="0"/>
              <a:t>3</a:t>
            </a:r>
            <a:r>
              <a:rPr lang="ko-KR" altLang="en-US" dirty="0"/>
              <a:t>가지 중요한 음악으로 구성되어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 나오는 활기찬 행진곡은 투우사들이 입장할 때 나오는 노래이고</a:t>
            </a:r>
            <a:endParaRPr lang="en-US" altLang="ko-KR" dirty="0"/>
          </a:p>
          <a:p>
            <a:r>
              <a:rPr lang="ko-KR" altLang="en-US" dirty="0"/>
              <a:t>카르멘 서곡의 일부는 </a:t>
            </a:r>
            <a:r>
              <a:rPr lang="en-US" altLang="ko-KR" dirty="0"/>
              <a:t>2</a:t>
            </a:r>
            <a:r>
              <a:rPr lang="ko-KR" altLang="en-US" dirty="0"/>
              <a:t>막에서 투우사가 부르는 투우사의 노래에서 후렴구인 </a:t>
            </a:r>
            <a:r>
              <a:rPr lang="en-US" altLang="ko-KR" dirty="0"/>
              <a:t>“</a:t>
            </a:r>
            <a:r>
              <a:rPr lang="ko-KR" altLang="en-US" dirty="0"/>
              <a:t>투우사여 대비하라</a:t>
            </a:r>
            <a:r>
              <a:rPr lang="en-US" altLang="ko-KR" dirty="0"/>
              <a:t>”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가사는 프랑스어로 쓰였고 앙리 </a:t>
            </a:r>
            <a:r>
              <a:rPr lang="ko-KR" altLang="en-US" dirty="0" err="1"/>
              <a:t>메이약과</a:t>
            </a:r>
            <a:r>
              <a:rPr lang="ko-KR" altLang="en-US" dirty="0"/>
              <a:t> </a:t>
            </a:r>
            <a:r>
              <a:rPr lang="ko-KR" altLang="en-US" dirty="0" err="1"/>
              <a:t>뤼도빅</a:t>
            </a:r>
            <a:r>
              <a:rPr lang="ko-KR" altLang="en-US" dirty="0"/>
              <a:t> </a:t>
            </a:r>
            <a:r>
              <a:rPr lang="ko-KR" altLang="en-US" dirty="0" err="1"/>
              <a:t>알레비가</a:t>
            </a:r>
            <a:r>
              <a:rPr lang="ko-KR" altLang="en-US" dirty="0"/>
              <a:t> 작사했다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다른 일부는 호세의 칼에 쓰러질 카르멘의 비극적인 최후를 암시한다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18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582B5-EA36-4DE9-BF5E-B6FF542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시대</a:t>
            </a:r>
            <a:r>
              <a:rPr lang="en-US" altLang="ko-KR" b="1" dirty="0"/>
              <a:t>/</a:t>
            </a:r>
            <a:r>
              <a:rPr lang="ko-KR" altLang="en-US" b="1" dirty="0"/>
              <a:t>사회적 배경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9B136-2643-4CCF-A6AD-FD2BA7CA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뮤지컬 카르멘이 처음 등장했을 땐 비참한 수준이었다</a:t>
            </a:r>
            <a:r>
              <a:rPr lang="en-US" altLang="ko-KR" dirty="0"/>
              <a:t>. </a:t>
            </a:r>
            <a:r>
              <a:rPr lang="ko-KR" altLang="en-US" dirty="0"/>
              <a:t>그도 </a:t>
            </a:r>
            <a:r>
              <a:rPr lang="ko-KR" altLang="en-US" dirty="0" err="1"/>
              <a:t>그럴것이</a:t>
            </a:r>
            <a:r>
              <a:rPr lang="ko-KR" altLang="en-US" dirty="0"/>
              <a:t> 이야기가 살짝 막장이었다</a:t>
            </a:r>
            <a:r>
              <a:rPr lang="en-US" altLang="ko-KR" dirty="0"/>
              <a:t>. </a:t>
            </a:r>
            <a:r>
              <a:rPr lang="ko-KR" altLang="en-US" dirty="0"/>
              <a:t>가족들과 함께 </a:t>
            </a:r>
            <a:r>
              <a:rPr lang="ko-KR" altLang="en-US" dirty="0" err="1"/>
              <a:t>보러오는</a:t>
            </a:r>
            <a:r>
              <a:rPr lang="ko-KR" altLang="en-US" dirty="0"/>
              <a:t> 귀족들의 정서에 맞지 않았던 것이다</a:t>
            </a:r>
            <a:r>
              <a:rPr lang="en-US" altLang="ko-KR" dirty="0"/>
              <a:t>. </a:t>
            </a:r>
            <a:r>
              <a:rPr lang="ko-KR" altLang="en-US" dirty="0"/>
              <a:t>그래서 부도덕하고 지나치게 표면적이라는 비판이 많았다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조르주</a:t>
            </a:r>
            <a:r>
              <a:rPr lang="ko-KR" altLang="en-US" dirty="0"/>
              <a:t> 비제의 죽음에 대해서는 여러 이야기가 있는데 앞서  이야기 했듯 카르멘의 세계적 성공을 알지 못하고 심근경색으로 죽었다는 이야기도 있고 카르멘의 실패에 비관하여 죽었다는 이야기도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4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4657-2B3B-42A5-A893-5B2CA25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13274"/>
            <a:ext cx="8911687" cy="1280890"/>
          </a:xfrm>
        </p:spPr>
        <p:txBody>
          <a:bodyPr/>
          <a:lstStyle/>
          <a:p>
            <a:r>
              <a:rPr lang="ko-KR" altLang="en-US" b="1" dirty="0"/>
              <a:t>뮤지컬 카르멘</a:t>
            </a:r>
          </a:p>
        </p:txBody>
      </p:sp>
      <p:pic>
        <p:nvPicPr>
          <p:cNvPr id="1026" name="Picture 2" descr="https://upload.wikimedia.org/wikipedia/commons/thumb/5/51/Rosabel_Morrison_-_Carmen_poster.png/220px-Rosabel_Morrison_-_Carmen_poster.png">
            <a:extLst>
              <a:ext uri="{FF2B5EF4-FFF2-40B4-BE49-F238E27FC236}">
                <a16:creationId xmlns:a16="http://schemas.microsoft.com/office/drawing/2014/main" id="{3B7E435D-BA6E-4D9E-89BB-F2968FF831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763" y="1264555"/>
            <a:ext cx="3664849" cy="559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87127-DBAE-4F6B-BB55-B24AC665B42A}"/>
              </a:ext>
            </a:extLst>
          </p:cNvPr>
          <p:cNvSpPr txBox="1"/>
          <p:nvPr/>
        </p:nvSpPr>
        <p:spPr>
          <a:xfrm>
            <a:off x="2592925" y="1264555"/>
            <a:ext cx="5246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카르멘</a:t>
            </a:r>
            <a:r>
              <a:rPr lang="en-US" altLang="ko-KR" sz="2000" dirty="0"/>
              <a:t>(Carmen)</a:t>
            </a:r>
            <a:r>
              <a:rPr lang="ko-KR" altLang="en-US" sz="2000" dirty="0"/>
              <a:t>은 </a:t>
            </a:r>
            <a:r>
              <a:rPr lang="ko-KR" altLang="en-US" sz="2000" dirty="0" err="1"/>
              <a:t>조르주</a:t>
            </a:r>
            <a:r>
              <a:rPr lang="ko-KR" altLang="en-US" sz="2000" dirty="0"/>
              <a:t> 비제가 작곡한 </a:t>
            </a:r>
            <a:r>
              <a:rPr lang="en-US" altLang="ko-KR" sz="2000" dirty="0"/>
              <a:t>4</a:t>
            </a:r>
            <a:r>
              <a:rPr lang="ko-KR" altLang="en-US" sz="2000" dirty="0"/>
              <a:t>막의 오페라 </a:t>
            </a:r>
            <a:r>
              <a:rPr lang="ko-KR" altLang="en-US" sz="2000" dirty="0" err="1"/>
              <a:t>코미크이다</a:t>
            </a:r>
            <a:r>
              <a:rPr lang="en-US" altLang="ko-KR" sz="2000" dirty="0"/>
              <a:t>. </a:t>
            </a:r>
            <a:r>
              <a:rPr lang="ko-KR" altLang="en-US" sz="2000" dirty="0" err="1"/>
              <a:t>프로스페르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메리메의</a:t>
            </a:r>
            <a:r>
              <a:rPr lang="ko-KR" altLang="en-US" sz="2000" dirty="0"/>
              <a:t> 동명의 이야기를 기초로 </a:t>
            </a:r>
            <a:r>
              <a:rPr lang="ko-KR" altLang="en-US" sz="2000" dirty="0" err="1"/>
              <a:t>뤼도비크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알레비와</a:t>
            </a:r>
            <a:r>
              <a:rPr lang="ko-KR" altLang="en-US" sz="2000" dirty="0"/>
              <a:t> 앙리 </a:t>
            </a:r>
            <a:r>
              <a:rPr lang="ko-KR" altLang="en-US" sz="2000" dirty="0" err="1"/>
              <a:t>메이야크가</a:t>
            </a:r>
            <a:r>
              <a:rPr lang="ko-KR" altLang="en-US" sz="2000" dirty="0"/>
              <a:t> 프랑스어 대본을 완성한 이 작품은 한 불같은 성격을 지닌 아름답고 유혹적인 집시 여인</a:t>
            </a:r>
            <a:r>
              <a:rPr lang="en-US" altLang="ko-KR" sz="2000" dirty="0"/>
              <a:t>, </a:t>
            </a:r>
            <a:r>
              <a:rPr lang="ko-KR" altLang="en-US" sz="2000" dirty="0"/>
              <a:t>카르멘에 관한 이야기이다</a:t>
            </a:r>
            <a:r>
              <a:rPr lang="en-US" altLang="ko-KR" sz="2000" dirty="0"/>
              <a:t>. 1875</a:t>
            </a:r>
            <a:r>
              <a:rPr lang="ko-KR" altLang="en-US" sz="2000" dirty="0"/>
              <a:t>년 </a:t>
            </a: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3</a:t>
            </a:r>
            <a:r>
              <a:rPr lang="ko-KR" altLang="en-US" sz="2000" dirty="0"/>
              <a:t>일 파리 오페라 </a:t>
            </a:r>
            <a:r>
              <a:rPr lang="ko-KR" altLang="en-US" sz="2000" dirty="0" err="1"/>
              <a:t>코미크</a:t>
            </a:r>
            <a:r>
              <a:rPr lang="ko-KR" altLang="en-US" sz="2000" dirty="0"/>
              <a:t> 극장에서 초연되었다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첫 공연은 실패로 여겨져</a:t>
            </a:r>
            <a:r>
              <a:rPr lang="en-US" altLang="ko-KR" sz="2000" dirty="0"/>
              <a:t>, </a:t>
            </a:r>
            <a:r>
              <a:rPr lang="ko-KR" altLang="en-US" sz="2000" dirty="0"/>
              <a:t>비평가들이 부도덕하고</a:t>
            </a:r>
            <a:r>
              <a:rPr lang="en-US" altLang="ko-KR" sz="2000" dirty="0"/>
              <a:t>, </a:t>
            </a:r>
            <a:r>
              <a:rPr lang="ko-KR" altLang="en-US" sz="2000" dirty="0"/>
              <a:t>표면적이라며 비난하였다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오늘날 이 오페라는 세계에서 가장 인기있는 오페라 중의 하나가 되었다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05115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344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Arial</vt:lpstr>
      <vt:lpstr>Century Gothic</vt:lpstr>
      <vt:lpstr>Wingdings 3</vt:lpstr>
      <vt:lpstr>줄기</vt:lpstr>
      <vt:lpstr>카르멘 - 서곡</vt:lpstr>
      <vt:lpstr>목차</vt:lpstr>
      <vt:lpstr>비제(Bizet)</vt:lpstr>
      <vt:lpstr>카르멘 서곡</vt:lpstr>
      <vt:lpstr>시대/사회적 배경 </vt:lpstr>
      <vt:lpstr>뮤지컬 카르멘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카르멘 - 서곡</dc:title>
  <dc:creator>1312전종훈</dc:creator>
  <cp:lastModifiedBy>1312전종훈</cp:lastModifiedBy>
  <cp:revision>7</cp:revision>
  <dcterms:created xsi:type="dcterms:W3CDTF">2021-04-15T02:23:37Z</dcterms:created>
  <dcterms:modified xsi:type="dcterms:W3CDTF">2021-05-06T01:16:16Z</dcterms:modified>
</cp:coreProperties>
</file>