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CDCDCD"/>
    <a:srgbClr val="A5A5A5"/>
    <a:srgbClr val="000000"/>
    <a:srgbClr val="5AE9E1"/>
    <a:srgbClr val="70AD47"/>
    <a:srgbClr val="ED7D31"/>
    <a:srgbClr val="FFC000"/>
    <a:srgbClr val="4472C4"/>
    <a:srgbClr val="C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DD5-7E5A-4454-8A69-3E6508E39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DAF77-F8B2-4F22-973F-63AEE1C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0ED2-F19F-4C44-BC84-EE8D980B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A278-8017-41B2-B682-BFEF248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8DA5-976C-4E41-9FB9-BEF1B8BC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6C41-0B75-4F57-9DEB-AA95BB5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06F9D-B2EB-4D1D-B795-24133F63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3A3C-A8CC-4D44-B741-96256CA6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6D66-7657-495A-82B5-FE77DB96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B668-1F7A-4CFA-9224-1925171A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98F02-D1D8-4628-A034-3A13E5DD0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BA499-7403-415D-AD7C-B2DDD33C6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0EE7-0E2A-46AA-AF64-592F227B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9EB3-ADB4-4E48-97E7-334D8FD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9603-0134-46E2-A7CC-B22BEF13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69E-898E-4B5D-BD6F-E6F1535E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225A-FD88-40C3-925C-2AEB4A2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3A1E-6C5D-484A-B6CA-C5FC371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41A9-337C-4246-A58A-C69C3250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8232-E2F8-4948-8DFB-8EB7E749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912E-2907-441E-97DD-9DF97836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A790-837D-4878-B8F1-8AB40EE3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BF14-6636-49D1-AAFC-FE9A8C4A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5E3D-A53A-42CF-8136-A5CB239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A0B0-2C47-4FA2-BC2E-83F45700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4012-9462-48A0-AAFD-15FFD12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811D-56E9-4B64-ABDB-66107744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D0B65-3D1D-4819-A9AD-DEDA6676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8A70-8B90-4859-ABA0-3411E5AA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96E9-AAB5-49AE-945C-8F665CD4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EA54-75FA-4D8C-8AAE-12F185A7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4E1-8A51-4278-A042-564DADAD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E227-C2A3-4F55-A83D-D8F3427A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014E-26D6-43DA-8E6A-BC226A43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18BF7-91D0-4AF6-B2C5-2DB4F9F3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C6E40-365C-45D2-AA84-3724C1FBB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205C3-1FF4-4B0E-A009-4497376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3D163-9B81-4561-8E52-2CA4961C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F4431-62B0-482C-BE26-695381AE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9AEC-6DF1-4B7F-B140-1777CB1E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57BE9-154A-4112-B8F7-03D46E41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4C9CE-E6BA-4953-BC0F-0B0A489E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508-618A-4CDB-BDE2-80BFF91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8A6BC-0852-4B02-8B4C-DCB2435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BDC8E-8F60-44C5-B38B-D4511AB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FFBE-884E-49AF-959A-E43A905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3C3-8075-4FAF-837A-0B233633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F63D-67D4-4E60-BD5F-35E2B27E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6606-FBC3-4883-8B98-076C6D9F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3A5D0-5A35-4511-BB78-F42D0A9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32FE-2443-4DFB-914B-D150AB49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A207-C351-45D9-BBED-1ABA343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2255-2DC2-4743-9E9A-95B1232D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385C8-83C9-45D5-807A-AA460A55A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57F11-6284-4A6B-968C-6BA138BF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4939-764D-4A15-B3F7-AED505AF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E346-67C7-4EC0-B944-FD432B43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9ED8-4C9A-41F3-B387-D0A1147E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B5E09-3EDE-4725-A71D-F436B095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1F1C8-AA0C-4484-93CF-83B509BF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A68C-37C1-4267-8838-7261FE0E9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9448-06CC-4336-BCB4-5BF859F4599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393F-36BC-4E19-BE82-EFE90BB9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5FB7-5A88-4755-9153-D0D071189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33FF-A5E0-495F-8991-33F4353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2E65DF1-3A1D-4FCA-951C-1CCE4550A3A6}"/>
              </a:ext>
            </a:extLst>
          </p:cNvPr>
          <p:cNvGrpSpPr/>
          <p:nvPr/>
        </p:nvGrpSpPr>
        <p:grpSpPr>
          <a:xfrm>
            <a:off x="2055303" y="335559"/>
            <a:ext cx="6870583" cy="6144936"/>
            <a:chOff x="2055303" y="335559"/>
            <a:chExt cx="6870583" cy="614493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6EDFCFA-D8B0-47D0-9B03-21C009DEECF8}"/>
                </a:ext>
              </a:extLst>
            </p:cNvPr>
            <p:cNvGrpSpPr/>
            <p:nvPr/>
          </p:nvGrpSpPr>
          <p:grpSpPr>
            <a:xfrm>
              <a:off x="2452501" y="371213"/>
              <a:ext cx="6076187" cy="6073629"/>
              <a:chOff x="2550664" y="377505"/>
              <a:chExt cx="6076187" cy="607362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D881931-165A-47A0-9339-CE0822E4E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0664" y="5434788"/>
                <a:ext cx="1469233" cy="660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FE9E4B-6402-4C6B-B1E8-66617ECDCDA4}"/>
                  </a:ext>
                </a:extLst>
              </p:cNvPr>
              <p:cNvGrpSpPr/>
              <p:nvPr/>
            </p:nvGrpSpPr>
            <p:grpSpPr>
              <a:xfrm>
                <a:off x="2910979" y="1867121"/>
                <a:ext cx="5347169" cy="2397586"/>
                <a:chOff x="2944535" y="390657"/>
                <a:chExt cx="5347169" cy="239758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E5F6D4-1657-49F9-B448-40194C543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749" b="28161"/>
                <a:stretch/>
              </p:blipFill>
              <p:spPr bwMode="auto">
                <a:xfrm>
                  <a:off x="4869516" y="390657"/>
                  <a:ext cx="1497207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2A54340-6CE2-4BEB-8257-71D03EEABCCC}"/>
                    </a:ext>
                  </a:extLst>
                </p:cNvPr>
                <p:cNvGrpSpPr/>
                <p:nvPr/>
              </p:nvGrpSpPr>
              <p:grpSpPr>
                <a:xfrm>
                  <a:off x="2944535" y="1590583"/>
                  <a:ext cx="5347169" cy="1197660"/>
                  <a:chOff x="2944535" y="1590583"/>
                  <a:chExt cx="5347169" cy="119766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76B39B8-BA45-4A5D-AD3D-6B29504D8A11}"/>
                      </a:ext>
                    </a:extLst>
                  </p:cNvPr>
                  <p:cNvGrpSpPr/>
                  <p:nvPr/>
                </p:nvGrpSpPr>
                <p:grpSpPr>
                  <a:xfrm>
                    <a:off x="2944535" y="1590583"/>
                    <a:ext cx="748604" cy="1197660"/>
                    <a:chOff x="2944535" y="1590583"/>
                    <a:chExt cx="748604" cy="1197660"/>
                  </a:xfrm>
                </p:grpSpPr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44C70460-3654-4B6F-B8C8-44EFE6DD8D8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3749" b="28161"/>
                    <a:stretch/>
                  </p:blipFill>
                  <p:spPr bwMode="auto">
                    <a:xfrm>
                      <a:off x="2944535" y="1590583"/>
                      <a:ext cx="748604" cy="3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7">
                      <a:extLst>
                        <a:ext uri="{FF2B5EF4-FFF2-40B4-BE49-F238E27FC236}">
                          <a16:creationId xmlns:a16="http://schemas.microsoft.com/office/drawing/2014/main" id="{12D76A09-A48B-4793-9E60-D5ECB4FD85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3749" b="28161"/>
                    <a:stretch/>
                  </p:blipFill>
                  <p:spPr bwMode="auto">
                    <a:xfrm>
                      <a:off x="2944535" y="2428243"/>
                      <a:ext cx="748604" cy="3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DC51722B-AF8A-4062-A23E-B55CE17266C4}"/>
                      </a:ext>
                    </a:extLst>
                  </p:cNvPr>
                  <p:cNvGrpSpPr/>
                  <p:nvPr/>
                </p:nvGrpSpPr>
                <p:grpSpPr>
                  <a:xfrm>
                    <a:off x="7543100" y="1590583"/>
                    <a:ext cx="748604" cy="1197660"/>
                    <a:chOff x="2944535" y="1590583"/>
                    <a:chExt cx="748604" cy="1197660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27604323-D888-491B-A0E5-48BEF8C1718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3749" b="28161"/>
                    <a:stretch/>
                  </p:blipFill>
                  <p:spPr bwMode="auto">
                    <a:xfrm>
                      <a:off x="2944535" y="1590583"/>
                      <a:ext cx="748604" cy="3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4722E91D-B8D8-4D5D-AE44-95CBA9418D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3749" b="28161"/>
                    <a:stretch/>
                  </p:blipFill>
                  <p:spPr bwMode="auto">
                    <a:xfrm>
                      <a:off x="2944535" y="2428243"/>
                      <a:ext cx="748604" cy="3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6CBC13-512F-42DB-B3F8-4A1301A9E2F4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285281" y="2587121"/>
                <a:ext cx="2299283" cy="4799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9C80B9-61B6-405E-9245-21F1742FCFEB}"/>
                  </a:ext>
                </a:extLst>
              </p:cNvPr>
              <p:cNvCxnSpPr>
                <a:cxnSpLocks/>
                <a:stCxn id="6" idx="2"/>
                <a:endCxn id="13" idx="0"/>
              </p:cNvCxnSpPr>
              <p:nvPr/>
            </p:nvCxnSpPr>
            <p:spPr>
              <a:xfrm>
                <a:off x="5584564" y="2587121"/>
                <a:ext cx="2299282" cy="4799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95E26A8-0AD7-4216-BDDD-5AD80250FBA0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3285281" y="3427047"/>
                <a:ext cx="0" cy="4776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42BAA72-604A-4BBE-889D-11B9E3B3C0BD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7883846" y="3427047"/>
                <a:ext cx="0" cy="4776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A3AC031-187A-4AA3-8A10-F5980F744408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3285281" y="3427047"/>
                <a:ext cx="720000" cy="4776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9926DC-5A19-40D3-AFA3-99146FC81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3846" y="3427047"/>
                <a:ext cx="720000" cy="4776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9086287-EF7C-4C8D-AFD0-0C9301EA6111}"/>
                  </a:ext>
                </a:extLst>
              </p:cNvPr>
              <p:cNvSpPr txBox="1"/>
              <p:nvPr/>
            </p:nvSpPr>
            <p:spPr>
              <a:xfrm>
                <a:off x="4514196" y="3158045"/>
                <a:ext cx="2140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Networking Fabric</a:t>
                </a:r>
              </a:p>
              <a:p>
                <a:pPr algn="ctr"/>
                <a:r>
                  <a:rPr lang="en-US" sz="4000" dirty="0"/>
                  <a:t>…</a:t>
                </a:r>
                <a:endParaRPr lang="en-US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220492B-AEE9-47A4-875B-CC8EB9DBF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7618" y="5434788"/>
                <a:ext cx="1469233" cy="660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4908983-C163-4C38-A967-AB253E5E0C48}"/>
                  </a:ext>
                </a:extLst>
              </p:cNvPr>
              <p:cNvCxnSpPr>
                <a:stCxn id="8" idx="2"/>
                <a:endCxn id="5" idx="0"/>
              </p:cNvCxnSpPr>
              <p:nvPr/>
            </p:nvCxnSpPr>
            <p:spPr>
              <a:xfrm>
                <a:off x="3285281" y="4264707"/>
                <a:ext cx="0" cy="11700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54175BB-8811-4848-91E8-04CE9EA6B69E}"/>
                  </a:ext>
                </a:extLst>
              </p:cNvPr>
              <p:cNvCxnSpPr>
                <a:cxnSpLocks/>
                <a:stCxn id="14" idx="2"/>
                <a:endCxn id="38" idx="0"/>
              </p:cNvCxnSpPr>
              <p:nvPr/>
            </p:nvCxnSpPr>
            <p:spPr>
              <a:xfrm>
                <a:off x="7883846" y="4264707"/>
                <a:ext cx="8389" cy="11700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78E78758-661A-4617-8F97-560293BC85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4563" y="684611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8C3C13-2585-416F-A1F0-3174463DDC80}"/>
                  </a:ext>
                </a:extLst>
              </p:cNvPr>
              <p:cNvCxnSpPr>
                <a:stCxn id="45" idx="2"/>
                <a:endCxn id="6" idx="0"/>
              </p:cNvCxnSpPr>
              <p:nvPr/>
            </p:nvCxnSpPr>
            <p:spPr>
              <a:xfrm>
                <a:off x="5584563" y="1404611"/>
                <a:ext cx="1" cy="46251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EF2FB7-74DE-4891-BEE6-30905736D252}"/>
                  </a:ext>
                </a:extLst>
              </p:cNvPr>
              <p:cNvCxnSpPr>
                <a:stCxn id="45" idx="0"/>
              </p:cNvCxnSpPr>
              <p:nvPr/>
            </p:nvCxnSpPr>
            <p:spPr>
              <a:xfrm flipV="1">
                <a:off x="5584563" y="377505"/>
                <a:ext cx="0" cy="3071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F2EA992-5954-422B-9228-84602B9654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9329" y="4524885"/>
                <a:ext cx="561274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79C303D-3CCB-49FD-A864-EB0F814AF1F9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5669966" y="5297548"/>
                <a:ext cx="0" cy="3146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A10624-B399-4C88-A1E4-DD946E91F144}"/>
                  </a:ext>
                </a:extLst>
              </p:cNvPr>
              <p:cNvSpPr txBox="1"/>
              <p:nvPr/>
            </p:nvSpPr>
            <p:spPr>
              <a:xfrm>
                <a:off x="5944562" y="855677"/>
                <a:ext cx="14125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5AE9E1"/>
                    </a:solidFill>
                  </a:rPr>
                  <a:t>Gateway TP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D76228-3587-41F2-A261-77D04218E688}"/>
                  </a:ext>
                </a:extLst>
              </p:cNvPr>
              <p:cNvSpPr txBox="1"/>
              <p:nvPr/>
            </p:nvSpPr>
            <p:spPr>
              <a:xfrm>
                <a:off x="4912084" y="4060821"/>
                <a:ext cx="1515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F2F2F"/>
                    </a:solidFill>
                  </a:rPr>
                  <a:t>Endpoint TP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7D8A10-3074-4FEB-87D0-C8C559C57F22}"/>
                  </a:ext>
                </a:extLst>
              </p:cNvPr>
              <p:cNvSpPr txBox="1"/>
              <p:nvPr/>
            </p:nvSpPr>
            <p:spPr>
              <a:xfrm>
                <a:off x="4710212" y="6051024"/>
                <a:ext cx="1919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F2F2F"/>
                    </a:solidFill>
                  </a:rPr>
                  <a:t>SDN Controller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7D83843-D445-4D21-BEDC-9DE6DC02BA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9966" y="5404880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B8E9880-4A5C-4A34-A426-F0B5845356EF}"/>
                  </a:ext>
                </a:extLst>
              </p:cNvPr>
              <p:cNvCxnSpPr>
                <a:stCxn id="51" idx="1"/>
                <a:endCxn id="5" idx="3"/>
              </p:cNvCxnSpPr>
              <p:nvPr/>
            </p:nvCxnSpPr>
            <p:spPr>
              <a:xfrm flipH="1">
                <a:off x="4019897" y="5764880"/>
                <a:ext cx="12900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1657DF-B2EB-4312-89EE-616053A6E6E6}"/>
                  </a:ext>
                </a:extLst>
              </p:cNvPr>
              <p:cNvCxnSpPr>
                <a:cxnSpLocks/>
                <a:stCxn id="51" idx="3"/>
                <a:endCxn id="38" idx="1"/>
              </p:cNvCxnSpPr>
              <p:nvPr/>
            </p:nvCxnSpPr>
            <p:spPr>
              <a:xfrm>
                <a:off x="6029966" y="5764880"/>
                <a:ext cx="112765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B994779-148F-4AC1-9705-012649E0B2C8}"/>
                </a:ext>
              </a:extLst>
            </p:cNvPr>
            <p:cNvGrpSpPr/>
            <p:nvPr/>
          </p:nvGrpSpPr>
          <p:grpSpPr>
            <a:xfrm>
              <a:off x="2055303" y="335559"/>
              <a:ext cx="6870583" cy="6144936"/>
              <a:chOff x="2223083" y="306198"/>
              <a:chExt cx="6870583" cy="6144936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791BF77-571C-485E-A7BE-3600E42113C0}"/>
                  </a:ext>
                </a:extLst>
              </p:cNvPr>
              <p:cNvSpPr txBox="1"/>
              <p:nvPr/>
            </p:nvSpPr>
            <p:spPr>
              <a:xfrm>
                <a:off x="8523216" y="331003"/>
                <a:ext cx="570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vTP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7018F81-B8EE-47A4-8B81-12363FC5A269}"/>
                  </a:ext>
                </a:extLst>
              </p:cNvPr>
              <p:cNvSpPr/>
              <p:nvPr/>
            </p:nvSpPr>
            <p:spPr>
              <a:xfrm>
                <a:off x="2223083" y="306198"/>
                <a:ext cx="6870583" cy="6144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11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088A3EF-8B34-4F75-8693-FC0581AC6EFC}"/>
              </a:ext>
            </a:extLst>
          </p:cNvPr>
          <p:cNvCxnSpPr>
            <a:cxnSpLocks/>
            <a:stCxn id="185" idx="2"/>
            <a:endCxn id="93" idx="3"/>
          </p:cNvCxnSpPr>
          <p:nvPr/>
        </p:nvCxnSpPr>
        <p:spPr>
          <a:xfrm flipH="1">
            <a:off x="2268514" y="1518640"/>
            <a:ext cx="6211313" cy="29686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D6280D7-12EB-41CB-A804-683637B1D8BF}"/>
              </a:ext>
            </a:extLst>
          </p:cNvPr>
          <p:cNvCxnSpPr>
            <a:cxnSpLocks/>
            <a:stCxn id="185" idx="1"/>
            <a:endCxn id="150" idx="3"/>
          </p:cNvCxnSpPr>
          <p:nvPr/>
        </p:nvCxnSpPr>
        <p:spPr>
          <a:xfrm flipH="1" flipV="1">
            <a:off x="4995325" y="1244685"/>
            <a:ext cx="2926502" cy="39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45C659-3F87-445F-9326-5FD9952A8A47}"/>
              </a:ext>
            </a:extLst>
          </p:cNvPr>
          <p:cNvGrpSpPr/>
          <p:nvPr/>
        </p:nvGrpSpPr>
        <p:grpSpPr>
          <a:xfrm>
            <a:off x="1260514" y="738990"/>
            <a:ext cx="8636444" cy="4815909"/>
            <a:chOff x="1260514" y="738990"/>
            <a:chExt cx="8636444" cy="4815909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513E742-C632-4A0B-AF7C-CD7F0197D26F}"/>
                </a:ext>
              </a:extLst>
            </p:cNvPr>
            <p:cNvGrpSpPr/>
            <p:nvPr/>
          </p:nvGrpSpPr>
          <p:grpSpPr>
            <a:xfrm>
              <a:off x="5920382" y="4120095"/>
              <a:ext cx="3976576" cy="1434804"/>
              <a:chOff x="6789830" y="3674092"/>
              <a:chExt cx="3976576" cy="143480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829717-FF7F-443A-AE11-C8BC421C6FE4}"/>
                  </a:ext>
                </a:extLst>
              </p:cNvPr>
              <p:cNvSpPr/>
              <p:nvPr/>
            </p:nvSpPr>
            <p:spPr>
              <a:xfrm>
                <a:off x="6789830" y="3674092"/>
                <a:ext cx="3117445" cy="14348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71ACA94-F73B-4836-B59E-944D75E458FF}"/>
                  </a:ext>
                </a:extLst>
              </p:cNvPr>
              <p:cNvGrpSpPr/>
              <p:nvPr/>
            </p:nvGrpSpPr>
            <p:grpSpPr>
              <a:xfrm>
                <a:off x="6877098" y="3833687"/>
                <a:ext cx="3889308" cy="1115615"/>
                <a:chOff x="6877098" y="3884960"/>
                <a:chExt cx="3889308" cy="1115615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4F22A61C-DAEF-4462-B1D3-67AD41548AE7}"/>
                    </a:ext>
                  </a:extLst>
                </p:cNvPr>
                <p:cNvGrpSpPr/>
                <p:nvPr/>
              </p:nvGrpSpPr>
              <p:grpSpPr>
                <a:xfrm>
                  <a:off x="6877098" y="4692798"/>
                  <a:ext cx="3889308" cy="307777"/>
                  <a:chOff x="6877098" y="4692798"/>
                  <a:chExt cx="3889308" cy="307777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58086895-13B6-4DEC-AE48-56CFC3677023}"/>
                      </a:ext>
                    </a:extLst>
                  </p:cNvPr>
                  <p:cNvGrpSpPr/>
                  <p:nvPr/>
                </p:nvGrpSpPr>
                <p:grpSpPr>
                  <a:xfrm>
                    <a:off x="6877098" y="4846632"/>
                    <a:ext cx="324000" cy="109"/>
                    <a:chOff x="7077355" y="5522081"/>
                    <a:chExt cx="655674" cy="109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3EB8CB48-2540-4E4A-B907-41B149B094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77355" y="5522081"/>
                      <a:ext cx="655674" cy="109"/>
                    </a:xfrm>
                    <a:prstGeom prst="line">
                      <a:avLst/>
                    </a:prstGeom>
                    <a:ln w="762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95D0DB41-8B29-4E43-B60B-34B86394CF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77355" y="5522081"/>
                      <a:ext cx="655674" cy="109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F53F609-2780-48AA-B3F8-0B6FEC5CE133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562" y="4692798"/>
                    <a:ext cx="342784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Inter-Domain MONDRIAN Traffic</a:t>
                    </a:r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119607EF-3228-4A53-829A-76C81DB39195}"/>
                    </a:ext>
                  </a:extLst>
                </p:cNvPr>
                <p:cNvGrpSpPr/>
                <p:nvPr/>
              </p:nvGrpSpPr>
              <p:grpSpPr>
                <a:xfrm>
                  <a:off x="6877098" y="4314991"/>
                  <a:ext cx="3133836" cy="307777"/>
                  <a:chOff x="6877098" y="4254952"/>
                  <a:chExt cx="3133836" cy="307777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6EA6BFEA-2C7B-47CA-9C27-430A33151E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77098" y="4408840"/>
                    <a:ext cx="324000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1DD1236-D8EB-4FF4-B6A2-E17EE68BBE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562" y="4254952"/>
                    <a:ext cx="267237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Inter-Domain IP-Traffic</a:t>
                    </a:r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622CB96E-059D-4C58-9069-A162A75F101D}"/>
                    </a:ext>
                  </a:extLst>
                </p:cNvPr>
                <p:cNvGrpSpPr/>
                <p:nvPr/>
              </p:nvGrpSpPr>
              <p:grpSpPr>
                <a:xfrm>
                  <a:off x="6877098" y="3884960"/>
                  <a:ext cx="982376" cy="360000"/>
                  <a:chOff x="6877098" y="3884960"/>
                  <a:chExt cx="982376" cy="360000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1CA4860-88D6-4D5A-8611-8FE02F1B4E02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562" y="3911072"/>
                    <a:ext cx="5209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Host</a:t>
                    </a: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80619A93-E385-4B36-AC8C-B191B757FDED}"/>
                      </a:ext>
                    </a:extLst>
                  </p:cNvPr>
                  <p:cNvSpPr/>
                  <p:nvPr/>
                </p:nvSpPr>
                <p:spPr>
                  <a:xfrm>
                    <a:off x="6877098" y="3884960"/>
                    <a:ext cx="36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</a:t>
                    </a:r>
                  </a:p>
                </p:txBody>
              </p:sp>
            </p:grp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280AE33-2455-464C-A39F-AF114ECBF0A3}"/>
                </a:ext>
              </a:extLst>
            </p:cNvPr>
            <p:cNvGrpSpPr/>
            <p:nvPr/>
          </p:nvGrpSpPr>
          <p:grpSpPr>
            <a:xfrm>
              <a:off x="1260514" y="738990"/>
              <a:ext cx="5928851" cy="4815909"/>
              <a:chOff x="1260514" y="738990"/>
              <a:chExt cx="5928851" cy="481590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B498FBD-2F43-4B71-BBFF-1B8D85044E15}"/>
                  </a:ext>
                </a:extLst>
              </p:cNvPr>
              <p:cNvCxnSpPr>
                <a:cxnSpLocks/>
                <a:stCxn id="159" idx="0"/>
                <a:endCxn id="43" idx="1"/>
              </p:cNvCxnSpPr>
              <p:nvPr/>
            </p:nvCxnSpPr>
            <p:spPr>
              <a:xfrm flipH="1" flipV="1">
                <a:off x="6224771" y="2113094"/>
                <a:ext cx="16621" cy="1063942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9EE579B-1619-4A58-A659-CB5DABBA0466}"/>
                  </a:ext>
                </a:extLst>
              </p:cNvPr>
              <p:cNvCxnSpPr>
                <a:cxnSpLocks/>
                <a:stCxn id="159" idx="0"/>
                <a:endCxn id="43" idx="1"/>
              </p:cNvCxnSpPr>
              <p:nvPr/>
            </p:nvCxnSpPr>
            <p:spPr>
              <a:xfrm flipH="1" flipV="1">
                <a:off x="6224771" y="2113094"/>
                <a:ext cx="16621" cy="1063942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EF9B4394-0E31-4F3D-9029-BAEEAD7DDA09}"/>
                  </a:ext>
                </a:extLst>
              </p:cNvPr>
              <p:cNvSpPr/>
              <p:nvPr/>
            </p:nvSpPr>
            <p:spPr>
              <a:xfrm>
                <a:off x="2713317" y="2688121"/>
                <a:ext cx="2512281" cy="1409960"/>
              </a:xfrm>
              <a:prstGeom prst="cloud">
                <a:avLst/>
              </a:prstGeom>
              <a:solidFill>
                <a:srgbClr val="CDCDCD">
                  <a:alpha val="50196"/>
                </a:srgb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DC Network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6EFFBA-2FFE-412E-9177-A05BA76506F6}"/>
                  </a:ext>
                </a:extLst>
              </p:cNvPr>
              <p:cNvCxnSpPr>
                <a:cxnSpLocks/>
                <a:stCxn id="13" idx="2"/>
                <a:endCxn id="106" idx="0"/>
              </p:cNvCxnSpPr>
              <p:nvPr/>
            </p:nvCxnSpPr>
            <p:spPr>
              <a:xfrm>
                <a:off x="4491326" y="2102062"/>
                <a:ext cx="397448" cy="85561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8B3CB-AFC8-4312-B482-8681A18F1BCD}"/>
                  </a:ext>
                </a:extLst>
              </p:cNvPr>
              <p:cNvCxnSpPr>
                <a:cxnSpLocks/>
                <a:stCxn id="13" idx="2"/>
                <a:endCxn id="110" idx="0"/>
              </p:cNvCxnSpPr>
              <p:nvPr/>
            </p:nvCxnSpPr>
            <p:spPr>
              <a:xfrm flipH="1">
                <a:off x="3902454" y="2102062"/>
                <a:ext cx="588872" cy="58681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139DBF2-F2F2-45A1-A43F-2677DFD85A36}"/>
                  </a:ext>
                </a:extLst>
              </p:cNvPr>
              <p:cNvCxnSpPr>
                <a:cxnSpLocks/>
                <a:stCxn id="13" idx="2"/>
                <a:endCxn id="105" idx="0"/>
              </p:cNvCxnSpPr>
              <p:nvPr/>
            </p:nvCxnSpPr>
            <p:spPr>
              <a:xfrm flipH="1">
                <a:off x="2995352" y="2102062"/>
                <a:ext cx="1495974" cy="77788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71B095-D030-49C8-A228-C4B634B37D35}"/>
                  </a:ext>
                </a:extLst>
              </p:cNvPr>
              <p:cNvCxnSpPr>
                <a:cxnSpLocks/>
                <a:stCxn id="13" idx="2"/>
                <a:endCxn id="109" idx="0"/>
              </p:cNvCxnSpPr>
              <p:nvPr/>
            </p:nvCxnSpPr>
            <p:spPr>
              <a:xfrm flipH="1">
                <a:off x="2638611" y="2102062"/>
                <a:ext cx="1852715" cy="1135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6AAD0F-83F4-4399-910D-5BF2EB332147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flipH="1" flipV="1">
                <a:off x="4491326" y="1994052"/>
                <a:ext cx="478033" cy="1058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722D03C-0481-42D3-BE3F-749D27CF0322}"/>
                  </a:ext>
                </a:extLst>
              </p:cNvPr>
              <p:cNvCxnSpPr>
                <a:cxnSpLocks/>
                <a:stCxn id="98" idx="2"/>
                <a:endCxn id="23" idx="0"/>
              </p:cNvCxnSpPr>
              <p:nvPr/>
            </p:nvCxnSpPr>
            <p:spPr>
              <a:xfrm flipH="1">
                <a:off x="1764515" y="3936868"/>
                <a:ext cx="1140054" cy="129812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751CA3-6318-4088-AA0D-6EA71B8F3A79}"/>
                  </a:ext>
                </a:extLst>
              </p:cNvPr>
              <p:cNvCxnSpPr>
                <a:cxnSpLocks/>
                <a:stCxn id="107" idx="1"/>
                <a:endCxn id="23" idx="0"/>
              </p:cNvCxnSpPr>
              <p:nvPr/>
            </p:nvCxnSpPr>
            <p:spPr>
              <a:xfrm flipH="1">
                <a:off x="1764515" y="4050563"/>
                <a:ext cx="1935332" cy="1184425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63D539F-3CB2-44B5-9D21-1C9117DFF519}"/>
                  </a:ext>
                </a:extLst>
              </p:cNvPr>
              <p:cNvCxnSpPr>
                <a:cxnSpLocks/>
                <a:stCxn id="108" idx="1"/>
                <a:endCxn id="23" idx="0"/>
              </p:cNvCxnSpPr>
              <p:nvPr/>
            </p:nvCxnSpPr>
            <p:spPr>
              <a:xfrm flipH="1">
                <a:off x="1764515" y="3674092"/>
                <a:ext cx="3061656" cy="156089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1B0656F-9C1E-41A2-A20E-CF11E1F94A2D}"/>
                  </a:ext>
                </a:extLst>
              </p:cNvPr>
              <p:cNvCxnSpPr>
                <a:cxnSpLocks/>
                <a:stCxn id="82" idx="2"/>
                <a:endCxn id="110" idx="0"/>
              </p:cNvCxnSpPr>
              <p:nvPr/>
            </p:nvCxnSpPr>
            <p:spPr>
              <a:xfrm>
                <a:off x="3106611" y="1843901"/>
                <a:ext cx="795843" cy="8449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C3E2DD-1BEB-4B17-A9C0-CA9E2BD5FC92}"/>
                  </a:ext>
                </a:extLst>
              </p:cNvPr>
              <p:cNvCxnSpPr>
                <a:cxnSpLocks/>
                <a:stCxn id="81" idx="2"/>
                <a:endCxn id="105" idx="1"/>
              </p:cNvCxnSpPr>
              <p:nvPr/>
            </p:nvCxnSpPr>
            <p:spPr>
              <a:xfrm>
                <a:off x="2206696" y="2388259"/>
                <a:ext cx="500656" cy="58319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1879C34-47A7-4E37-A4E7-FBC898249D36}"/>
                  </a:ext>
                </a:extLst>
              </p:cNvPr>
              <p:cNvCxnSpPr>
                <a:cxnSpLocks/>
                <a:stCxn id="80" idx="3"/>
                <a:endCxn id="109" idx="1"/>
              </p:cNvCxnSpPr>
              <p:nvPr/>
            </p:nvCxnSpPr>
            <p:spPr>
              <a:xfrm>
                <a:off x="1968827" y="3125425"/>
                <a:ext cx="381784" cy="203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47CE70-3755-45E5-8685-312C18C71DD7}"/>
                  </a:ext>
                </a:extLst>
              </p:cNvPr>
              <p:cNvCxnSpPr>
                <a:cxnSpLocks/>
                <a:stCxn id="106" idx="0"/>
                <a:endCxn id="138" idx="2"/>
              </p:cNvCxnSpPr>
              <p:nvPr/>
            </p:nvCxnSpPr>
            <p:spPr>
              <a:xfrm flipV="1">
                <a:off x="4888774" y="2598431"/>
                <a:ext cx="610552" cy="3592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D5899AD-FCDD-477B-819B-8C96067E927E}"/>
                  </a:ext>
                </a:extLst>
              </p:cNvPr>
              <p:cNvCxnSpPr>
                <a:cxnSpLocks/>
                <a:stCxn id="86" idx="0"/>
                <a:endCxn id="108" idx="2"/>
              </p:cNvCxnSpPr>
              <p:nvPr/>
            </p:nvCxnSpPr>
            <p:spPr>
              <a:xfrm flipH="1" flipV="1">
                <a:off x="5114171" y="3765604"/>
                <a:ext cx="314994" cy="6940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C183237-4237-4EFE-BB2C-62F3E493F52A}"/>
                  </a:ext>
                </a:extLst>
              </p:cNvPr>
              <p:cNvCxnSpPr>
                <a:cxnSpLocks/>
                <a:stCxn id="83" idx="0"/>
                <a:endCxn id="107" idx="2"/>
              </p:cNvCxnSpPr>
              <p:nvPr/>
            </p:nvCxnSpPr>
            <p:spPr>
              <a:xfrm flipH="1" flipV="1">
                <a:off x="3987847" y="4142075"/>
                <a:ext cx="277387" cy="84789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8A5AEF3-9B7E-4338-84D4-37C3AE8548AF}"/>
                  </a:ext>
                </a:extLst>
              </p:cNvPr>
              <p:cNvCxnSpPr>
                <a:cxnSpLocks/>
                <a:stCxn id="5" idx="0"/>
                <a:endCxn id="159" idx="1"/>
              </p:cNvCxnSpPr>
              <p:nvPr/>
            </p:nvCxnSpPr>
            <p:spPr>
              <a:xfrm>
                <a:off x="5223504" y="3393101"/>
                <a:ext cx="50585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467973E-F6CD-4C2A-8AA8-4B9ACE0D3738}"/>
                  </a:ext>
                </a:extLst>
              </p:cNvPr>
              <p:cNvSpPr/>
              <p:nvPr/>
            </p:nvSpPr>
            <p:spPr>
              <a:xfrm>
                <a:off x="5260177" y="738990"/>
                <a:ext cx="1929188" cy="1375569"/>
              </a:xfrm>
              <a:prstGeom prst="cloud">
                <a:avLst/>
              </a:prstGeom>
              <a:solidFill>
                <a:srgbClr val="CCCCCC">
                  <a:alpha val="50196"/>
                </a:srgb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Internet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4897ACB-98DD-4884-80A8-809DD8E726E7}"/>
                  </a:ext>
                </a:extLst>
              </p:cNvPr>
              <p:cNvSpPr/>
              <p:nvPr/>
            </p:nvSpPr>
            <p:spPr>
              <a:xfrm>
                <a:off x="1608827" y="2945425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C2DD2068-EBB6-492B-88A2-4FA5DF286067}"/>
                  </a:ext>
                </a:extLst>
              </p:cNvPr>
              <p:cNvSpPr/>
              <p:nvPr/>
            </p:nvSpPr>
            <p:spPr>
              <a:xfrm>
                <a:off x="2026696" y="202825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916BFE5-AED2-405D-B2A0-0B6AE56EBC2F}"/>
                  </a:ext>
                </a:extLst>
              </p:cNvPr>
              <p:cNvSpPr/>
              <p:nvPr/>
            </p:nvSpPr>
            <p:spPr>
              <a:xfrm>
                <a:off x="2926611" y="1483901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BDBAE65-06A8-4402-AE37-0EDBEEDAF6B7}"/>
                  </a:ext>
                </a:extLst>
              </p:cNvPr>
              <p:cNvSpPr/>
              <p:nvPr/>
            </p:nvSpPr>
            <p:spPr>
              <a:xfrm>
                <a:off x="4085234" y="4989972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3E220F5-34A8-46A3-9F0D-9482794F805D}"/>
                  </a:ext>
                </a:extLst>
              </p:cNvPr>
              <p:cNvSpPr/>
              <p:nvPr/>
            </p:nvSpPr>
            <p:spPr>
              <a:xfrm>
                <a:off x="5249165" y="4459666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2AAA4D5-4974-4395-B98D-D4CA16612645}"/>
                  </a:ext>
                </a:extLst>
              </p:cNvPr>
              <p:cNvGrpSpPr/>
              <p:nvPr/>
            </p:nvGrpSpPr>
            <p:grpSpPr>
              <a:xfrm>
                <a:off x="1260514" y="4213305"/>
                <a:ext cx="1008000" cy="1341594"/>
                <a:chOff x="1260514" y="4213305"/>
                <a:chExt cx="1008000" cy="1341594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293055D3-50C8-4D6E-9DF8-C974FC66297F}"/>
                    </a:ext>
                  </a:extLst>
                </p:cNvPr>
                <p:cNvSpPr/>
                <p:nvPr/>
              </p:nvSpPr>
              <p:spPr>
                <a:xfrm>
                  <a:off x="1260514" y="4213305"/>
                  <a:ext cx="1008000" cy="54791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Endpoint TP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18847DC-3C47-49BC-8143-8667E91220D7}"/>
                    </a:ext>
                  </a:extLst>
                </p:cNvPr>
                <p:cNvGrpSpPr/>
                <p:nvPr/>
              </p:nvGrpSpPr>
              <p:grpSpPr>
                <a:xfrm>
                  <a:off x="1260514" y="5023088"/>
                  <a:ext cx="1008000" cy="531811"/>
                  <a:chOff x="1241388" y="5023088"/>
                  <a:chExt cx="1008000" cy="531811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626BE321-0F24-41F4-BEA7-1E579731BDAE}"/>
                      </a:ext>
                    </a:extLst>
                  </p:cNvPr>
                  <p:cNvSpPr/>
                  <p:nvPr/>
                </p:nvSpPr>
                <p:spPr>
                  <a:xfrm>
                    <a:off x="1600595" y="5234988"/>
                    <a:ext cx="289587" cy="1080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18E71811-786F-4943-A7C7-701DCD4D8E75}"/>
                      </a:ext>
                    </a:extLst>
                  </p:cNvPr>
                  <p:cNvSpPr/>
                  <p:nvPr/>
                </p:nvSpPr>
                <p:spPr>
                  <a:xfrm>
                    <a:off x="1241388" y="5023088"/>
                    <a:ext cx="1008000" cy="53181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SDN Controller</a:t>
                    </a:r>
                  </a:p>
                </p:txBody>
              </p:sp>
            </p:grp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D50C3AC-C2F9-4007-93AB-8742BEC5B590}"/>
                  </a:ext>
                </a:extLst>
              </p:cNvPr>
              <p:cNvCxnSpPr>
                <a:cxnSpLocks/>
                <a:stCxn id="93" idx="2"/>
                <a:endCxn id="94" idx="0"/>
              </p:cNvCxnSpPr>
              <p:nvPr/>
            </p:nvCxnSpPr>
            <p:spPr>
              <a:xfrm>
                <a:off x="1764514" y="4761215"/>
                <a:ext cx="0" cy="261873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8389EF-9F89-4621-A665-1436752BB9FE}"/>
                  </a:ext>
                </a:extLst>
              </p:cNvPr>
              <p:cNvSpPr/>
              <p:nvPr/>
            </p:nvSpPr>
            <p:spPr>
              <a:xfrm>
                <a:off x="2616569" y="3753844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A233B8A-C7A1-4DDA-AEA7-5D842C92A9B2}"/>
                  </a:ext>
                </a:extLst>
              </p:cNvPr>
              <p:cNvSpPr/>
              <p:nvPr/>
            </p:nvSpPr>
            <p:spPr>
              <a:xfrm>
                <a:off x="2707352" y="2879942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5236E04-CEAD-42C5-B324-2981932FB926}"/>
                  </a:ext>
                </a:extLst>
              </p:cNvPr>
              <p:cNvSpPr/>
              <p:nvPr/>
            </p:nvSpPr>
            <p:spPr>
              <a:xfrm>
                <a:off x="4600774" y="2957681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2FA3D39-6910-45B4-8614-F7929B3304C1}"/>
                  </a:ext>
                </a:extLst>
              </p:cNvPr>
              <p:cNvSpPr/>
              <p:nvPr/>
            </p:nvSpPr>
            <p:spPr>
              <a:xfrm>
                <a:off x="3699847" y="3959051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8897EA7-D7BA-4BDF-9222-E221D8A6EFAE}"/>
                  </a:ext>
                </a:extLst>
              </p:cNvPr>
              <p:cNvSpPr/>
              <p:nvPr/>
            </p:nvSpPr>
            <p:spPr>
              <a:xfrm>
                <a:off x="4826171" y="3582580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21C0AE-618A-44E9-BB78-D5B4A0AA0145}"/>
                  </a:ext>
                </a:extLst>
              </p:cNvPr>
              <p:cNvSpPr/>
              <p:nvPr/>
            </p:nvSpPr>
            <p:spPr>
              <a:xfrm>
                <a:off x="2350611" y="3237173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83E9927-96AB-4640-8235-04B62FC6936D}"/>
                  </a:ext>
                </a:extLst>
              </p:cNvPr>
              <p:cNvSpPr/>
              <p:nvPr/>
            </p:nvSpPr>
            <p:spPr>
              <a:xfrm>
                <a:off x="3614454" y="2688879"/>
                <a:ext cx="576000" cy="183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Switch</a:t>
                </a:r>
                <a:endParaRPr lang="en-US" sz="1400" dirty="0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5CFDA374-2928-4690-894F-38AEB28DAD05}"/>
                  </a:ext>
                </a:extLst>
              </p:cNvPr>
              <p:cNvSpPr/>
              <p:nvPr/>
            </p:nvSpPr>
            <p:spPr>
              <a:xfrm>
                <a:off x="5319326" y="2238431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CBAE0CA0-9D5C-4094-90C6-A1551C70A130}"/>
                  </a:ext>
                </a:extLst>
              </p:cNvPr>
              <p:cNvSpPr/>
              <p:nvPr/>
            </p:nvSpPr>
            <p:spPr>
              <a:xfrm>
                <a:off x="2754080" y="4954740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51D43D3-72CD-48CC-B3C3-44319CE6ACAE}"/>
                  </a:ext>
                </a:extLst>
              </p:cNvPr>
              <p:cNvCxnSpPr>
                <a:cxnSpLocks/>
                <a:stCxn id="141" idx="0"/>
                <a:endCxn id="98" idx="2"/>
              </p:cNvCxnSpPr>
              <p:nvPr/>
            </p:nvCxnSpPr>
            <p:spPr>
              <a:xfrm flipH="1" flipV="1">
                <a:off x="2904569" y="3936868"/>
                <a:ext cx="29511" cy="10178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0DE315DF-14D0-4D5B-B105-55146EAD6F46}"/>
                  </a:ext>
                </a:extLst>
              </p:cNvPr>
              <p:cNvGrpSpPr/>
              <p:nvPr/>
            </p:nvGrpSpPr>
            <p:grpSpPr>
              <a:xfrm>
                <a:off x="3987325" y="970730"/>
                <a:ext cx="1008000" cy="1343233"/>
                <a:chOff x="3987325" y="970730"/>
                <a:chExt cx="1008000" cy="1343233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A9757590-42FE-42D1-83B4-B088AB3C6251}"/>
                    </a:ext>
                  </a:extLst>
                </p:cNvPr>
                <p:cNvSpPr/>
                <p:nvPr/>
              </p:nvSpPr>
              <p:spPr>
                <a:xfrm>
                  <a:off x="3987325" y="970730"/>
                  <a:ext cx="1008000" cy="54791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Endpoint TP</a:t>
                  </a: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F701D3B1-8038-4748-86C6-99712CFD0931}"/>
                    </a:ext>
                  </a:extLst>
                </p:cNvPr>
                <p:cNvGrpSpPr/>
                <p:nvPr/>
              </p:nvGrpSpPr>
              <p:grpSpPr>
                <a:xfrm>
                  <a:off x="3987325" y="1782152"/>
                  <a:ext cx="1008000" cy="531811"/>
                  <a:chOff x="3667955" y="1170067"/>
                  <a:chExt cx="1008000" cy="531811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E8B20B7-42AA-4E26-A5C7-933FF4EBEC54}"/>
                      </a:ext>
                    </a:extLst>
                  </p:cNvPr>
                  <p:cNvSpPr/>
                  <p:nvPr/>
                </p:nvSpPr>
                <p:spPr>
                  <a:xfrm>
                    <a:off x="4027162" y="1381967"/>
                    <a:ext cx="289587" cy="1080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851AC642-9A1A-46C8-BE69-40DBC77F3DD8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55" y="1170067"/>
                    <a:ext cx="1008000" cy="531811"/>
                    <a:chOff x="1241388" y="5023088"/>
                    <a:chExt cx="1008000" cy="531811"/>
                  </a:xfrm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7DC7621B-938B-445E-BC08-2F671DE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595" y="5234988"/>
                      <a:ext cx="289587" cy="10801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17317B3F-6778-4793-9799-95E627E0A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1388" y="5023088"/>
                      <a:ext cx="1008000" cy="5318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SDN Controller</a:t>
                      </a:r>
                    </a:p>
                  </p:txBody>
                </p:sp>
              </p:grpSp>
            </p:grpSp>
          </p:grp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AD006A2-5BF5-409C-AEF0-0E260513CF57}"/>
                  </a:ext>
                </a:extLst>
              </p:cNvPr>
              <p:cNvCxnSpPr>
                <a:cxnSpLocks/>
                <a:stCxn id="150" idx="2"/>
                <a:endCxn id="153" idx="0"/>
              </p:cNvCxnSpPr>
              <p:nvPr/>
            </p:nvCxnSpPr>
            <p:spPr>
              <a:xfrm>
                <a:off x="4491325" y="1518640"/>
                <a:ext cx="0" cy="26351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9DED0FCE-477E-4B68-AC21-FEDD4160C61A}"/>
                  </a:ext>
                </a:extLst>
              </p:cNvPr>
              <p:cNvSpPr/>
              <p:nvPr/>
            </p:nvSpPr>
            <p:spPr>
              <a:xfrm>
                <a:off x="5729363" y="3177036"/>
                <a:ext cx="1024058" cy="441446"/>
              </a:xfrm>
              <a:prstGeom prst="roundRect">
                <a:avLst/>
              </a:prstGeom>
              <a:solidFill>
                <a:srgbClr val="5AE9E1"/>
              </a:solidFill>
              <a:ln>
                <a:solidFill>
                  <a:srgbClr val="5AE9E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Gateway TP</a:t>
                </a:r>
              </a:p>
            </p:txBody>
          </p:sp>
        </p:grp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3978ED-D34E-46DC-8B93-4421BD4716D7}"/>
              </a:ext>
            </a:extLst>
          </p:cNvPr>
          <p:cNvSpPr/>
          <p:nvPr/>
        </p:nvSpPr>
        <p:spPr>
          <a:xfrm>
            <a:off x="7921827" y="978640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MONDRIAN Controller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E87027F-0AC2-4425-A9BF-75E1B06D918F}"/>
              </a:ext>
            </a:extLst>
          </p:cNvPr>
          <p:cNvCxnSpPr>
            <a:cxnSpLocks/>
            <a:stCxn id="185" idx="2"/>
            <a:endCxn id="159" idx="3"/>
          </p:cNvCxnSpPr>
          <p:nvPr/>
        </p:nvCxnSpPr>
        <p:spPr>
          <a:xfrm flipH="1">
            <a:off x="6753421" y="1518640"/>
            <a:ext cx="1726406" cy="18791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432CC2F-459B-4222-953C-F2AF60EF8CED}"/>
              </a:ext>
            </a:extLst>
          </p:cNvPr>
          <p:cNvGrpSpPr/>
          <p:nvPr/>
        </p:nvGrpSpPr>
        <p:grpSpPr>
          <a:xfrm>
            <a:off x="1745631" y="738990"/>
            <a:ext cx="9020775" cy="4901752"/>
            <a:chOff x="613116" y="252428"/>
            <a:chExt cx="9020775" cy="4901752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3293EF-050C-4958-9EFD-27C71785B697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 flipV="1">
              <a:off x="5050867" y="1626532"/>
              <a:ext cx="251114" cy="126266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17A8E4-70E1-43DE-8D6F-0ADBC0304F9C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 flipV="1">
              <a:off x="5050867" y="1626532"/>
              <a:ext cx="251114" cy="12626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383A353-E2EA-46AD-9C66-52416602D01D}"/>
                </a:ext>
              </a:extLst>
            </p:cNvPr>
            <p:cNvSpPr/>
            <p:nvPr/>
          </p:nvSpPr>
          <p:spPr>
            <a:xfrm>
              <a:off x="1580802" y="2201559"/>
              <a:ext cx="2512281" cy="140996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DC Network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68921-DFC7-4B87-B865-CA5525958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039" y="2152276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378BD-657A-486B-A33A-67ACB78D1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931" y="281206"/>
              <a:ext cx="52301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C715B9-881F-4198-B9C8-4F5BFF091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681" y="2731188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2FDF0D-A3F1-4507-8C2B-570E1EE59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767" y="3234289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E39F29-9B2F-4B5C-A0CC-2B36D2EFB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887" y="2235815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7855BF-C47D-4265-89DF-056062726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420" y="1262898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AC79A6-4D00-4BBD-8B82-42F81CC6BDA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3543441" y="1471688"/>
              <a:ext cx="138567" cy="764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9EC662-CAF4-4D42-B963-00339FA2F530}"/>
                </a:ext>
              </a:extLst>
            </p:cNvPr>
            <p:cNvSpPr/>
            <p:nvPr/>
          </p:nvSpPr>
          <p:spPr>
            <a:xfrm>
              <a:off x="3398647" y="1363678"/>
              <a:ext cx="289587" cy="108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55A6C9-8916-41ED-977F-2D65F14B1B9D}"/>
                </a:ext>
              </a:extLst>
            </p:cNvPr>
            <p:cNvCxnSpPr>
              <a:cxnSpLocks/>
              <a:stCxn id="12" idx="2"/>
              <a:endCxn id="5" idx="0"/>
            </p:cNvCxnSpPr>
            <p:nvPr/>
          </p:nvCxnSpPr>
          <p:spPr>
            <a:xfrm flipH="1">
              <a:off x="2986160" y="1471688"/>
              <a:ext cx="557281" cy="680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727446-DEC9-431E-9A8A-9EEE018409E2}"/>
                </a:ext>
              </a:extLst>
            </p:cNvPr>
            <p:cNvCxnSpPr>
              <a:cxnSpLocks/>
              <a:stCxn id="12" idx="2"/>
              <a:endCxn id="76" idx="0"/>
            </p:cNvCxnSpPr>
            <p:nvPr/>
          </p:nvCxnSpPr>
          <p:spPr>
            <a:xfrm flipH="1">
              <a:off x="2336108" y="1471688"/>
              <a:ext cx="1207333" cy="768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05FC52-0A1C-47D5-8527-C06092E5D00B}"/>
                </a:ext>
              </a:extLst>
            </p:cNvPr>
            <p:cNvCxnSpPr>
              <a:cxnSpLocks/>
              <a:stCxn id="12" idx="2"/>
              <a:endCxn id="77" idx="0"/>
            </p:cNvCxnSpPr>
            <p:nvPr/>
          </p:nvCxnSpPr>
          <p:spPr>
            <a:xfrm flipH="1">
              <a:off x="1769888" y="1471688"/>
              <a:ext cx="1773553" cy="904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2DFC27-F39F-41A3-A403-0463F9682C44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1580802" y="1471688"/>
              <a:ext cx="1962639" cy="125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21F7BB-6B12-408C-8E27-D40239759E6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3543441" y="1001206"/>
              <a:ext cx="0" cy="3624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4CA243-720D-4F7E-A20B-5DDEBBC40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440" y="105768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E3F3FA4-5C61-4C95-9082-C2B0D1FBA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987" y="3426185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9D5AADB-4BCC-4ABA-BE39-8FBAD6C25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821" y="3523717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A4B224-FE05-40F8-A05A-7F8D43507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107" y="3053361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C2A3C0-6FB3-41AD-AEA0-833582A3E1E4}"/>
                </a:ext>
              </a:extLst>
            </p:cNvPr>
            <p:cNvSpPr/>
            <p:nvPr/>
          </p:nvSpPr>
          <p:spPr>
            <a:xfrm>
              <a:off x="1069974" y="4740175"/>
              <a:ext cx="289587" cy="108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4429F7-6404-44D4-BFD3-5C8184515CF3}"/>
                </a:ext>
              </a:extLst>
            </p:cNvPr>
            <p:cNvCxnSpPr>
              <a:cxnSpLocks/>
              <a:stCxn id="30" idx="2"/>
              <a:endCxn id="22" idx="0"/>
            </p:cNvCxnSpPr>
            <p:nvPr/>
          </p:nvCxnSpPr>
          <p:spPr>
            <a:xfrm>
              <a:off x="1214768" y="4377703"/>
              <a:ext cx="0" cy="3624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B20032-6389-4996-9C66-46A6B867C417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 flipH="1">
              <a:off x="1214768" y="3409640"/>
              <a:ext cx="555120" cy="1330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030FE8-8452-4D95-A44C-63157B337F02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 flipH="1">
              <a:off x="1214768" y="3601536"/>
              <a:ext cx="1121340" cy="1138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5B7876-E420-4150-9734-2A67F0DF15F7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214768" y="3699068"/>
              <a:ext cx="1622174" cy="1041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D646F-10CA-4446-95CC-F8325A57BF17}"/>
                </a:ext>
              </a:extLst>
            </p:cNvPr>
            <p:cNvCxnSpPr>
              <a:cxnSpLocks/>
              <a:stCxn id="29" idx="2"/>
              <a:endCxn id="22" idx="0"/>
            </p:cNvCxnSpPr>
            <p:nvPr/>
          </p:nvCxnSpPr>
          <p:spPr>
            <a:xfrm flipH="1">
              <a:off x="1214768" y="3513861"/>
              <a:ext cx="2247300" cy="1226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9D87AB-8E6E-4813-BC6D-1F4926647729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1214768" y="3228712"/>
              <a:ext cx="2675460" cy="1511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64AB50-88E8-4D37-A335-6FAF59D4F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947" y="3338510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F4A1743-646D-42FA-8270-30537685E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258" y="3657703"/>
              <a:ext cx="52301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150486B-9932-45C4-9151-E7F8975B9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67" y="4434180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D4A925-3FE1-4CA6-A4C3-28871A101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921" y="4258994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374C386-FFAD-416B-B6F9-8E7EEDC98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616" y="1657031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E77CFED-E567-4BFD-8396-C31BA1E33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195" y="3751583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714586-87D1-44E1-9DDA-5337F19E39BA}"/>
                </a:ext>
              </a:extLst>
            </p:cNvPr>
            <p:cNvCxnSpPr>
              <a:cxnSpLocks/>
              <a:stCxn id="10" idx="2"/>
              <a:endCxn id="76" idx="0"/>
            </p:cNvCxnSpPr>
            <p:nvPr/>
          </p:nvCxnSpPr>
          <p:spPr>
            <a:xfrm>
              <a:off x="2172491" y="1603040"/>
              <a:ext cx="163617" cy="636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5F13DE-00D1-4F4B-BFAC-0D4AA35BBD10}"/>
                </a:ext>
              </a:extLst>
            </p:cNvPr>
            <p:cNvCxnSpPr>
              <a:cxnSpLocks/>
              <a:stCxn id="34" idx="2"/>
              <a:endCxn id="77" idx="0"/>
            </p:cNvCxnSpPr>
            <p:nvPr/>
          </p:nvCxnSpPr>
          <p:spPr>
            <a:xfrm>
              <a:off x="1342687" y="1997173"/>
              <a:ext cx="427201" cy="379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31D5EF-5B05-4EF3-8388-3140AFF422F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54767" y="2656164"/>
              <a:ext cx="530914" cy="16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2F531F-0D12-4619-817E-AA8FE9289AC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877129" y="2056170"/>
              <a:ext cx="460258" cy="26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A38CDF-E7F8-4719-8936-EEF26BC8F224}"/>
                </a:ext>
              </a:extLst>
            </p:cNvPr>
            <p:cNvCxnSpPr>
              <a:cxnSpLocks/>
              <a:stCxn id="36" idx="0"/>
              <a:endCxn id="21" idx="2"/>
            </p:cNvCxnSpPr>
            <p:nvPr/>
          </p:nvCxnSpPr>
          <p:spPr>
            <a:xfrm flipH="1" flipV="1">
              <a:off x="3890228" y="3228712"/>
              <a:ext cx="300038" cy="522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64FBE7-91B2-4AF1-994B-6DCF8C3EA699}"/>
                </a:ext>
              </a:extLst>
            </p:cNvPr>
            <p:cNvCxnSpPr>
              <a:cxnSpLocks/>
              <a:stCxn id="32" idx="0"/>
              <a:endCxn id="20" idx="2"/>
            </p:cNvCxnSpPr>
            <p:nvPr/>
          </p:nvCxnSpPr>
          <p:spPr>
            <a:xfrm flipH="1" flipV="1">
              <a:off x="2836942" y="3699068"/>
              <a:ext cx="25050" cy="559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ECC4BD-6FF0-4C15-919B-496A5AD22C66}"/>
                </a:ext>
              </a:extLst>
            </p:cNvPr>
            <p:cNvCxnSpPr>
              <a:stCxn id="4" idx="0"/>
              <a:endCxn id="46" idx="1"/>
            </p:cNvCxnSpPr>
            <p:nvPr/>
          </p:nvCxnSpPr>
          <p:spPr>
            <a:xfrm flipV="1">
              <a:off x="4090989" y="2889196"/>
              <a:ext cx="796344" cy="1734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1ED94399-A9A7-4B13-84CF-9807E81C01CA}"/>
                </a:ext>
              </a:extLst>
            </p:cNvPr>
            <p:cNvSpPr/>
            <p:nvPr/>
          </p:nvSpPr>
          <p:spPr>
            <a:xfrm>
              <a:off x="4337387" y="252428"/>
              <a:ext cx="1929188" cy="1375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2ABA0F-5AE4-4CD6-9207-67CB2930F592}"/>
                </a:ext>
              </a:extLst>
            </p:cNvPr>
            <p:cNvGrpSpPr/>
            <p:nvPr/>
          </p:nvGrpSpPr>
          <p:grpSpPr>
            <a:xfrm>
              <a:off x="4609100" y="2529195"/>
              <a:ext cx="720000" cy="720000"/>
              <a:chOff x="4309862" y="2508712"/>
              <a:chExt cx="720000" cy="72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829E44-FC2E-4572-9FF3-E93E662F2E86}"/>
                  </a:ext>
                </a:extLst>
              </p:cNvPr>
              <p:cNvSpPr/>
              <p:nvPr/>
            </p:nvSpPr>
            <p:spPr>
              <a:xfrm>
                <a:off x="4588095" y="2776388"/>
                <a:ext cx="163534" cy="1846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B70790E-4FF0-4566-9FF8-67DA667B7E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9862" y="2508712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ACB300-033F-41DE-9204-C75FC923B75B}"/>
                </a:ext>
              </a:extLst>
            </p:cNvPr>
            <p:cNvGrpSpPr/>
            <p:nvPr/>
          </p:nvGrpSpPr>
          <p:grpSpPr>
            <a:xfrm>
              <a:off x="5657315" y="1982787"/>
              <a:ext cx="3976576" cy="3034566"/>
              <a:chOff x="5734229" y="1905873"/>
              <a:chExt cx="3976576" cy="303456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DC9E5DC-415D-4ED2-B063-4EA0B4053FC0}"/>
                  </a:ext>
                </a:extLst>
              </p:cNvPr>
              <p:cNvSpPr/>
              <p:nvPr/>
            </p:nvSpPr>
            <p:spPr>
              <a:xfrm>
                <a:off x="5734229" y="1905873"/>
                <a:ext cx="3117445" cy="303456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3CB98F4-8F3D-4261-A983-F7E6833FF4FD}"/>
                  </a:ext>
                </a:extLst>
              </p:cNvPr>
              <p:cNvGrpSpPr/>
              <p:nvPr/>
            </p:nvGrpSpPr>
            <p:grpSpPr>
              <a:xfrm>
                <a:off x="5821497" y="1971144"/>
                <a:ext cx="3889308" cy="2969295"/>
                <a:chOff x="5821497" y="1971144"/>
                <a:chExt cx="3889308" cy="296929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AD4C5E-8EDC-4B04-82D1-6EF02F88874E}"/>
                    </a:ext>
                  </a:extLst>
                </p:cNvPr>
                <p:cNvGrpSpPr/>
                <p:nvPr/>
              </p:nvGrpSpPr>
              <p:grpSpPr>
                <a:xfrm>
                  <a:off x="5821497" y="3740749"/>
                  <a:ext cx="1681096" cy="324000"/>
                  <a:chOff x="5821497" y="3859132"/>
                  <a:chExt cx="1681096" cy="32400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5243C6FF-521C-4BA3-924E-17A6AD648FF0}"/>
                      </a:ext>
                    </a:extLst>
                  </p:cNvPr>
                  <p:cNvGrpSpPr/>
                  <p:nvPr/>
                </p:nvGrpSpPr>
                <p:grpSpPr>
                  <a:xfrm>
                    <a:off x="5821497" y="3859132"/>
                    <a:ext cx="324000" cy="324000"/>
                    <a:chOff x="4309862" y="2508712"/>
                    <a:chExt cx="720000" cy="720000"/>
                  </a:xfrm>
                </p:grpSpPr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40C822E2-A095-4175-BDC5-577223FCE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8095" y="2776388"/>
                      <a:ext cx="163534" cy="18464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5" name="Picture 74">
                      <a:extLst>
                        <a:ext uri="{FF2B5EF4-FFF2-40B4-BE49-F238E27FC236}">
                          <a16:creationId xmlns:a16="http://schemas.microsoft.com/office/drawing/2014/main" id="{AA499B1E-40F7-4A9F-BD73-EFD60E0652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309862" y="2508712"/>
                      <a:ext cx="720000" cy="72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2449F71-7353-4D4B-9A4C-B3D9E05ECD6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3867244"/>
                    <a:ext cx="1219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Gateway TP</a:t>
                    </a: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66AD4D1-D58B-47BE-BBC0-A0C690F59995}"/>
                    </a:ext>
                  </a:extLst>
                </p:cNvPr>
                <p:cNvGrpSpPr/>
                <p:nvPr/>
              </p:nvGrpSpPr>
              <p:grpSpPr>
                <a:xfrm>
                  <a:off x="5821497" y="1971144"/>
                  <a:ext cx="982376" cy="324000"/>
                  <a:chOff x="5821497" y="1971144"/>
                  <a:chExt cx="982376" cy="324000"/>
                </a:xfrm>
              </p:grpSpPr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348C5B9D-1094-49B9-A6BE-073108AA7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21497" y="1971144"/>
                    <a:ext cx="324000" cy="324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DD372EB-CD96-4B91-8729-5EFDA8519A59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1979256"/>
                    <a:ext cx="5209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Host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ABB5332-77FC-496A-91E2-1DD023C21BC4}"/>
                    </a:ext>
                  </a:extLst>
                </p:cNvPr>
                <p:cNvGrpSpPr/>
                <p:nvPr/>
              </p:nvGrpSpPr>
              <p:grpSpPr>
                <a:xfrm>
                  <a:off x="5870982" y="2425211"/>
                  <a:ext cx="1621839" cy="309783"/>
                  <a:chOff x="5870982" y="2471781"/>
                  <a:chExt cx="1621839" cy="309783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263EBED5-626A-4FCD-BA8E-A79B2A0C70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70982" y="2471781"/>
                    <a:ext cx="225030" cy="3097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5C1C672-5DFA-4BFC-B1BD-019A70E350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2472784"/>
                    <a:ext cx="120986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Endpoint TP</a:t>
                    </a: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8FF311B-ED67-4F6F-B0E9-993EF3040C16}"/>
                    </a:ext>
                  </a:extLst>
                </p:cNvPr>
                <p:cNvGrpSpPr/>
                <p:nvPr/>
              </p:nvGrpSpPr>
              <p:grpSpPr>
                <a:xfrm>
                  <a:off x="5863441" y="2865061"/>
                  <a:ext cx="2275022" cy="307777"/>
                  <a:chOff x="5863441" y="3045612"/>
                  <a:chExt cx="2275022" cy="307777"/>
                </a:xfrm>
              </p:grpSpPr>
              <p:pic>
                <p:nvPicPr>
                  <p:cNvPr id="66" name="Picture 65">
                    <a:extLst>
                      <a:ext uri="{FF2B5EF4-FFF2-40B4-BE49-F238E27FC236}">
                        <a16:creationId xmlns:a16="http://schemas.microsoft.com/office/drawing/2014/main" id="{A1CC6665-2550-4C2E-B8D6-366522CC6E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3441" y="3079444"/>
                    <a:ext cx="240112" cy="2401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1741ED5-E824-4DF9-837A-B32EA5AA8E7A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3045612"/>
                    <a:ext cx="185550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SDN Controller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275264E-CFB4-4DB6-BDB7-C54FAA751C95}"/>
                    </a:ext>
                  </a:extLst>
                </p:cNvPr>
                <p:cNvGrpSpPr/>
                <p:nvPr/>
              </p:nvGrpSpPr>
              <p:grpSpPr>
                <a:xfrm>
                  <a:off x="5868169" y="3302905"/>
                  <a:ext cx="1790461" cy="307777"/>
                  <a:chOff x="5868169" y="3391291"/>
                  <a:chExt cx="1790461" cy="307777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A445F1A0-08E1-4355-945F-795D273201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8169" y="3493358"/>
                    <a:ext cx="230656" cy="1036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EE567C0-99FB-467F-A776-E0E56142CA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3391291"/>
                    <a:ext cx="137566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SDN Switch</a:t>
                    </a: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CAE9581-950C-4422-8C4D-B5547FE1D041}"/>
                    </a:ext>
                  </a:extLst>
                </p:cNvPr>
                <p:cNvGrpSpPr/>
                <p:nvPr/>
              </p:nvGrpSpPr>
              <p:grpSpPr>
                <a:xfrm>
                  <a:off x="5821497" y="4632662"/>
                  <a:ext cx="3889308" cy="307777"/>
                  <a:chOff x="5821497" y="4632662"/>
                  <a:chExt cx="3889308" cy="307777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818CC0B8-1C65-4461-9BEF-144954F34633}"/>
                      </a:ext>
                    </a:extLst>
                  </p:cNvPr>
                  <p:cNvGrpSpPr/>
                  <p:nvPr/>
                </p:nvGrpSpPr>
                <p:grpSpPr>
                  <a:xfrm>
                    <a:off x="5821497" y="4786496"/>
                    <a:ext cx="324000" cy="109"/>
                    <a:chOff x="7077355" y="5522081"/>
                    <a:chExt cx="655674" cy="109"/>
                  </a:xfrm>
                </p:grpSpPr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1E8FEF07-CBD6-410A-8E96-67EFC96813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77355" y="5522081"/>
                      <a:ext cx="655674" cy="109"/>
                    </a:xfrm>
                    <a:prstGeom prst="line">
                      <a:avLst/>
                    </a:prstGeom>
                    <a:ln w="762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CE6FDFD-F708-4690-90A4-EE1B9F2E4F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77355" y="5522081"/>
                      <a:ext cx="655674" cy="109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B534FC5-E383-4730-9A3C-539F197DDEA4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4632662"/>
                    <a:ext cx="342784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Inter-Domain MONDRIAN Traffic</a:t>
                    </a: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3ED7033-D37D-4B4A-B91D-C8FB7A89673B}"/>
                    </a:ext>
                  </a:extLst>
                </p:cNvPr>
                <p:cNvGrpSpPr/>
                <p:nvPr/>
              </p:nvGrpSpPr>
              <p:grpSpPr>
                <a:xfrm>
                  <a:off x="5821497" y="4194816"/>
                  <a:ext cx="3133836" cy="307777"/>
                  <a:chOff x="5821497" y="4259093"/>
                  <a:chExt cx="3133836" cy="307777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90FDABAF-8D6B-43E7-BCAE-8680D4BDAD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1497" y="4412981"/>
                    <a:ext cx="324000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3127983-7AA2-4263-8322-D054D951BF37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961" y="4259093"/>
                    <a:ext cx="267237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dirty="0"/>
                      <a:t>Inter-Domain IP-Traffic</a:t>
                    </a:r>
                  </a:p>
                </p:txBody>
              </p:sp>
            </p:grpSp>
          </p:grp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AB861F8-8F9A-4787-A338-C56E735F4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987" y="2239952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D78B6E2-1DD7-4FB8-9B14-4D19B40EB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767" y="2376584"/>
              <a:ext cx="390242" cy="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126D1FC-FE2C-470B-9817-14CEFBD62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51" y="1895673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BCC2FDD-A193-4774-85BB-0B400612A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16" y="2464259"/>
              <a:ext cx="340142" cy="3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40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8112D4-68E5-4939-99A5-B9C4AD23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45602"/>
              </p:ext>
            </p:extLst>
          </p:nvPr>
        </p:nvGraphicFramePr>
        <p:xfrm>
          <a:off x="480036" y="224190"/>
          <a:ext cx="72881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1">
                  <a:extLst>
                    <a:ext uri="{9D8B030D-6E8A-4147-A177-3AD203B41FA5}">
                      <a16:colId xmlns:a16="http://schemas.microsoft.com/office/drawing/2014/main" val="3899579116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1915614091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3314091438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868997899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578305099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5258402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202609662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Zone Transition Policies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2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Policy 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 Zone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Dest Zone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 Port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Dest Port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3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forwarding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4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forwarding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4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forwarding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established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7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established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established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8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0C978-106C-44B1-BAF9-19920A1C9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69137"/>
              </p:ext>
            </p:extLst>
          </p:nvPr>
        </p:nvGraphicFramePr>
        <p:xfrm>
          <a:off x="3056579" y="867430"/>
          <a:ext cx="207021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109">
                  <a:extLst>
                    <a:ext uri="{9D8B030D-6E8A-4147-A177-3AD203B41FA5}">
                      <a16:colId xmlns:a16="http://schemas.microsoft.com/office/drawing/2014/main" val="3567126921"/>
                    </a:ext>
                  </a:extLst>
                </a:gridCol>
                <a:gridCol w="1035109">
                  <a:extLst>
                    <a:ext uri="{9D8B030D-6E8A-4147-A177-3AD203B41FA5}">
                      <a16:colId xmlns:a16="http://schemas.microsoft.com/office/drawing/2014/main" val="2838981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 ID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8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149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5328D4-4F76-45EC-BC40-A673980B41CF}"/>
              </a:ext>
            </a:extLst>
          </p:cNvPr>
          <p:cNvSpPr txBox="1"/>
          <p:nvPr/>
        </p:nvSpPr>
        <p:spPr>
          <a:xfrm>
            <a:off x="648840" y="260059"/>
            <a:ext cx="179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Endpoint testbed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93AB7-1E94-43D0-AF7C-9470106C8DA0}"/>
              </a:ext>
            </a:extLst>
          </p:cNvPr>
          <p:cNvSpPr txBox="1"/>
          <p:nvPr/>
        </p:nvSpPr>
        <p:spPr>
          <a:xfrm>
            <a:off x="5486392" y="113941"/>
            <a:ext cx="20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MONDRIAN testbed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4FEA4C-FF72-4AB1-B64F-2C188245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98539"/>
              </p:ext>
            </p:extLst>
          </p:nvPr>
        </p:nvGraphicFramePr>
        <p:xfrm>
          <a:off x="85755" y="867430"/>
          <a:ext cx="292589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2947">
                  <a:extLst>
                    <a:ext uri="{9D8B030D-6E8A-4147-A177-3AD203B41FA5}">
                      <a16:colId xmlns:a16="http://schemas.microsoft.com/office/drawing/2014/main" val="4173885778"/>
                    </a:ext>
                  </a:extLst>
                </a:gridCol>
                <a:gridCol w="1462947">
                  <a:extLst>
                    <a:ext uri="{9D8B030D-6E8A-4147-A177-3AD203B41FA5}">
                      <a16:colId xmlns:a16="http://schemas.microsoft.com/office/drawing/2014/main" val="4069785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7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3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0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301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0844F7-38F2-4924-BD5F-E4E31D6E4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72375"/>
              </p:ext>
            </p:extLst>
          </p:nvPr>
        </p:nvGraphicFramePr>
        <p:xfrm>
          <a:off x="6949354" y="867430"/>
          <a:ext cx="2925894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2947">
                  <a:extLst>
                    <a:ext uri="{9D8B030D-6E8A-4147-A177-3AD203B41FA5}">
                      <a16:colId xmlns:a16="http://schemas.microsoft.com/office/drawing/2014/main" val="4173885778"/>
                    </a:ext>
                  </a:extLst>
                </a:gridCol>
                <a:gridCol w="1462947">
                  <a:extLst>
                    <a:ext uri="{9D8B030D-6E8A-4147-A177-3AD203B41FA5}">
                      <a16:colId xmlns:a16="http://schemas.microsoft.com/office/drawing/2014/main" val="4069785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6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TP Address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 Name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3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200.0.0.1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0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200.0.0.2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3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200.0.0.3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3015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0EE660-8863-4FD9-A9F3-02A44F03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1172"/>
              </p:ext>
            </p:extLst>
          </p:nvPr>
        </p:nvGraphicFramePr>
        <p:xfrm>
          <a:off x="85755" y="3913750"/>
          <a:ext cx="5041042" cy="25994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0503">
                  <a:extLst>
                    <a:ext uri="{9D8B030D-6E8A-4147-A177-3AD203B41FA5}">
                      <a16:colId xmlns:a16="http://schemas.microsoft.com/office/drawing/2014/main" val="1469069812"/>
                    </a:ext>
                  </a:extLst>
                </a:gridCol>
                <a:gridCol w="1681029">
                  <a:extLst>
                    <a:ext uri="{9D8B030D-6E8A-4147-A177-3AD203B41FA5}">
                      <a16:colId xmlns:a16="http://schemas.microsoft.com/office/drawing/2014/main" val="178743949"/>
                    </a:ext>
                  </a:extLst>
                </a:gridCol>
                <a:gridCol w="762433">
                  <a:extLst>
                    <a:ext uri="{9D8B030D-6E8A-4147-A177-3AD203B41FA5}">
                      <a16:colId xmlns:a16="http://schemas.microsoft.com/office/drawing/2014/main" val="1199117279"/>
                    </a:ext>
                  </a:extLst>
                </a:gridCol>
                <a:gridCol w="1387077">
                  <a:extLst>
                    <a:ext uri="{9D8B030D-6E8A-4147-A177-3AD203B41FA5}">
                      <a16:colId xmlns:a16="http://schemas.microsoft.com/office/drawing/2014/main" val="3930822582"/>
                    </a:ext>
                  </a:extLst>
                </a:gridCol>
              </a:tblGrid>
              <a:tr h="37135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Subnets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47317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 IP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 Mask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TP Address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77950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r>
                        <a:rPr lang="en-US" dirty="0"/>
                        <a:t>10.0.1.0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87869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r>
                        <a:rPr lang="en-US" dirty="0"/>
                        <a:t>10.1.0.0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52754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r>
                        <a:rPr lang="en-US" dirty="0"/>
                        <a:t>10.2.0.0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95553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r>
                        <a:rPr lang="en-US" dirty="0"/>
                        <a:t>20.0.1.0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83895"/>
                  </a:ext>
                </a:extLst>
              </a:tr>
              <a:tr h="371352">
                <a:tc>
                  <a:txBody>
                    <a:bodyPr/>
                    <a:lstStyle/>
                    <a:p>
                      <a:r>
                        <a:rPr lang="en-US" dirty="0"/>
                        <a:t>20.2.0.0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73146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EB8A85E-8FCB-4943-9C5D-E723A379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27054"/>
              </p:ext>
            </p:extLst>
          </p:nvPr>
        </p:nvGraphicFramePr>
        <p:xfrm>
          <a:off x="6949354" y="2788504"/>
          <a:ext cx="5080459" cy="37247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968">
                  <a:extLst>
                    <a:ext uri="{9D8B030D-6E8A-4147-A177-3AD203B41FA5}">
                      <a16:colId xmlns:a16="http://schemas.microsoft.com/office/drawing/2014/main" val="1469069812"/>
                    </a:ext>
                  </a:extLst>
                </a:gridCol>
                <a:gridCol w="1694173">
                  <a:extLst>
                    <a:ext uri="{9D8B030D-6E8A-4147-A177-3AD203B41FA5}">
                      <a16:colId xmlns:a16="http://schemas.microsoft.com/office/drawing/2014/main" val="178743949"/>
                    </a:ext>
                  </a:extLst>
                </a:gridCol>
                <a:gridCol w="768395">
                  <a:extLst>
                    <a:ext uri="{9D8B030D-6E8A-4147-A177-3AD203B41FA5}">
                      <a16:colId xmlns:a16="http://schemas.microsoft.com/office/drawing/2014/main" val="1199117279"/>
                    </a:ext>
                  </a:extLst>
                </a:gridCol>
                <a:gridCol w="1397923">
                  <a:extLst>
                    <a:ext uri="{9D8B030D-6E8A-4147-A177-3AD203B41FA5}">
                      <a16:colId xmlns:a16="http://schemas.microsoft.com/office/drawing/2014/main" val="3930822582"/>
                    </a:ext>
                  </a:extLst>
                </a:gridCol>
              </a:tblGrid>
              <a:tr h="37247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Subnets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18715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 IP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 Mask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TP Address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77950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10.0.1.0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87869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10.1.0.0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52754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10.2.0.0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95553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20.0.1.0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83895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20.2.0.0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73146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30.0.1.0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90285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30.1.0.0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67922"/>
                  </a:ext>
                </a:extLst>
              </a:tr>
              <a:tr h="372471">
                <a:tc>
                  <a:txBody>
                    <a:bodyPr/>
                    <a:lstStyle/>
                    <a:p>
                      <a:r>
                        <a:rPr lang="en-US" dirty="0"/>
                        <a:t>30.2.0.0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70201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ECF670F4-73CA-419B-83D6-7B82B7E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6492"/>
              </p:ext>
            </p:extLst>
          </p:nvPr>
        </p:nvGraphicFramePr>
        <p:xfrm>
          <a:off x="9959595" y="867430"/>
          <a:ext cx="207021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109">
                  <a:extLst>
                    <a:ext uri="{9D8B030D-6E8A-4147-A177-3AD203B41FA5}">
                      <a16:colId xmlns:a16="http://schemas.microsoft.com/office/drawing/2014/main" val="3567126921"/>
                    </a:ext>
                  </a:extLst>
                </a:gridCol>
                <a:gridCol w="1035109">
                  <a:extLst>
                    <a:ext uri="{9D8B030D-6E8A-4147-A177-3AD203B41FA5}">
                      <a16:colId xmlns:a16="http://schemas.microsoft.com/office/drawing/2014/main" val="2838981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 ID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8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1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16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1650C3D-593B-4684-A8D2-6B0C53DCA270}"/>
              </a:ext>
            </a:extLst>
          </p:cNvPr>
          <p:cNvGrpSpPr/>
          <p:nvPr/>
        </p:nvGrpSpPr>
        <p:grpSpPr>
          <a:xfrm>
            <a:off x="142613" y="921872"/>
            <a:ext cx="11710050" cy="5040000"/>
            <a:chOff x="142613" y="921872"/>
            <a:chExt cx="11710050" cy="5040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A8834D-6316-4C65-9E09-10335E7CDF2E}"/>
                </a:ext>
              </a:extLst>
            </p:cNvPr>
            <p:cNvSpPr/>
            <p:nvPr/>
          </p:nvSpPr>
          <p:spPr>
            <a:xfrm>
              <a:off x="5188100" y="921872"/>
              <a:ext cx="1619075" cy="560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MONDRIAN Controller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F7D7EA3-AEB8-471F-BE26-FA087BC43642}"/>
                </a:ext>
              </a:extLst>
            </p:cNvPr>
            <p:cNvGrpSpPr/>
            <p:nvPr/>
          </p:nvGrpSpPr>
          <p:grpSpPr>
            <a:xfrm>
              <a:off x="142613" y="921872"/>
              <a:ext cx="4680000" cy="5040000"/>
              <a:chOff x="142613" y="993286"/>
              <a:chExt cx="4680000" cy="504000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78B9E0F-4008-4E7D-955F-EB5123B8A7FC}"/>
                  </a:ext>
                </a:extLst>
              </p:cNvPr>
              <p:cNvSpPr/>
              <p:nvPr/>
            </p:nvSpPr>
            <p:spPr>
              <a:xfrm>
                <a:off x="142613" y="993286"/>
                <a:ext cx="4680000" cy="50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r>
                  <a:rPr lang="en-US" dirty="0"/>
                  <a:t>Site 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1E7BDEA-E134-484C-8692-FE680A17FC58}"/>
                  </a:ext>
                </a:extLst>
              </p:cNvPr>
              <p:cNvGrpSpPr/>
              <p:nvPr/>
            </p:nvGrpSpPr>
            <p:grpSpPr>
              <a:xfrm>
                <a:off x="371329" y="1347608"/>
                <a:ext cx="4222569" cy="4331356"/>
                <a:chOff x="211585" y="1257644"/>
                <a:chExt cx="4222569" cy="4331356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40BAC30-2AAC-46F2-BB84-B2CAF6230687}"/>
                    </a:ext>
                  </a:extLst>
                </p:cNvPr>
                <p:cNvGrpSpPr/>
                <p:nvPr/>
              </p:nvGrpSpPr>
              <p:grpSpPr>
                <a:xfrm>
                  <a:off x="211585" y="1269000"/>
                  <a:ext cx="1800000" cy="4320000"/>
                  <a:chOff x="461393" y="713063"/>
                  <a:chExt cx="1800000" cy="4320000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901FDA1-57DA-4684-A50C-C36B2978E61D}"/>
                      </a:ext>
                    </a:extLst>
                  </p:cNvPr>
                  <p:cNvSpPr/>
                  <p:nvPr/>
                </p:nvSpPr>
                <p:spPr>
                  <a:xfrm>
                    <a:off x="461393" y="3593063"/>
                    <a:ext cx="1800000" cy="1440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dirty="0"/>
                      <a:t>Zone 2</a:t>
                    </a:r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FFC50468-6806-4DE9-908B-643624FEDAB4}"/>
                      </a:ext>
                    </a:extLst>
                  </p:cNvPr>
                  <p:cNvSpPr/>
                  <p:nvPr/>
                </p:nvSpPr>
                <p:spPr>
                  <a:xfrm>
                    <a:off x="461393" y="713063"/>
                    <a:ext cx="1800000" cy="288000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Zone 1</a:t>
                    </a: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6AA4EE5A-85B7-4D06-82FD-EB77AADB0C7F}"/>
                    </a:ext>
                  </a:extLst>
                </p:cNvPr>
                <p:cNvSpPr/>
                <p:nvPr/>
              </p:nvSpPr>
              <p:spPr>
                <a:xfrm>
                  <a:off x="3714154" y="3137185"/>
                  <a:ext cx="720000" cy="7200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h1</a:t>
                  </a:r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179FB43-7E44-4395-A47F-1B5409FF3C83}"/>
                    </a:ext>
                  </a:extLst>
                </p:cNvPr>
                <p:cNvGrpSpPr/>
                <p:nvPr/>
              </p:nvGrpSpPr>
              <p:grpSpPr>
                <a:xfrm>
                  <a:off x="751585" y="1819012"/>
                  <a:ext cx="720000" cy="3372190"/>
                  <a:chOff x="744952" y="1777768"/>
                  <a:chExt cx="720000" cy="3372190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274FF29B-0F1A-4D39-A464-6580EE842887}"/>
                      </a:ext>
                    </a:extLst>
                  </p:cNvPr>
                  <p:cNvSpPr/>
                  <p:nvPr/>
                </p:nvSpPr>
                <p:spPr>
                  <a:xfrm>
                    <a:off x="744952" y="1777768"/>
                    <a:ext cx="720000" cy="72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h11</a:t>
                    </a: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BDB7CEC-A873-4F67-9BFC-D6A4675D0CAC}"/>
                      </a:ext>
                    </a:extLst>
                  </p:cNvPr>
                  <p:cNvSpPr/>
                  <p:nvPr/>
                </p:nvSpPr>
                <p:spPr>
                  <a:xfrm>
                    <a:off x="744952" y="3103863"/>
                    <a:ext cx="720000" cy="72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h12</a:t>
                    </a: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E222132E-8C85-470F-8CCE-2820F2701DAE}"/>
                      </a:ext>
                    </a:extLst>
                  </p:cNvPr>
                  <p:cNvSpPr/>
                  <p:nvPr/>
                </p:nvSpPr>
                <p:spPr>
                  <a:xfrm>
                    <a:off x="744952" y="4429958"/>
                    <a:ext cx="720000" cy="72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h13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8D3F6B4-43BE-4D1C-A146-5D02ADDAC7C1}"/>
                    </a:ext>
                  </a:extLst>
                </p:cNvPr>
                <p:cNvSpPr/>
                <p:nvPr/>
              </p:nvSpPr>
              <p:spPr>
                <a:xfrm>
                  <a:off x="2473761" y="3274205"/>
                  <a:ext cx="922789" cy="44596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Switch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B1089816-7242-49E8-A679-DD09C0E1ECFC}"/>
                    </a:ext>
                  </a:extLst>
                </p:cNvPr>
                <p:cNvSpPr/>
                <p:nvPr/>
              </p:nvSpPr>
              <p:spPr>
                <a:xfrm>
                  <a:off x="2238043" y="1257644"/>
                  <a:ext cx="1384185" cy="686499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Endpoint TP</a:t>
                  </a:r>
                </a:p>
                <a:p>
                  <a:pPr algn="ctr"/>
                  <a:r>
                    <a:rPr lang="en-US" dirty="0"/>
                    <a:t>:6633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6611588-9B0B-4BEC-A086-4BAD61544BDB}"/>
                    </a:ext>
                  </a:extLst>
                </p:cNvPr>
                <p:cNvCxnSpPr>
                  <a:stCxn id="79" idx="3"/>
                  <a:endCxn id="88" idx="1"/>
                </p:cNvCxnSpPr>
                <p:nvPr/>
              </p:nvCxnSpPr>
              <p:spPr>
                <a:xfrm>
                  <a:off x="1471585" y="2179012"/>
                  <a:ext cx="1002176" cy="13181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6213719-C6A9-4FC9-9700-63D81F6E0233}"/>
                    </a:ext>
                  </a:extLst>
                </p:cNvPr>
                <p:cNvCxnSpPr>
                  <a:cxnSpLocks/>
                  <a:stCxn id="80" idx="3"/>
                  <a:endCxn id="88" idx="1"/>
                </p:cNvCxnSpPr>
                <p:nvPr/>
              </p:nvCxnSpPr>
              <p:spPr>
                <a:xfrm flipV="1">
                  <a:off x="1471585" y="3497185"/>
                  <a:ext cx="100217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7A80889-EE87-40CE-982B-8F8ED1CAACDC}"/>
                    </a:ext>
                  </a:extLst>
                </p:cNvPr>
                <p:cNvCxnSpPr>
                  <a:cxnSpLocks/>
                  <a:stCxn id="83" idx="3"/>
                  <a:endCxn id="88" idx="1"/>
                </p:cNvCxnSpPr>
                <p:nvPr/>
              </p:nvCxnSpPr>
              <p:spPr>
                <a:xfrm flipV="1">
                  <a:off x="1471585" y="3497185"/>
                  <a:ext cx="1002176" cy="13340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C279DFE-4218-466D-A2B2-584DC6C1FAB8}"/>
                    </a:ext>
                  </a:extLst>
                </p:cNvPr>
                <p:cNvCxnSpPr>
                  <a:cxnSpLocks/>
                  <a:stCxn id="88" idx="3"/>
                  <a:endCxn id="81" idx="1"/>
                </p:cNvCxnSpPr>
                <p:nvPr/>
              </p:nvCxnSpPr>
              <p:spPr>
                <a:xfrm>
                  <a:off x="3396550" y="3497185"/>
                  <a:ext cx="31760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2689847-3755-4251-A3D4-A64E52F2423A}"/>
                    </a:ext>
                  </a:extLst>
                </p:cNvPr>
                <p:cNvCxnSpPr>
                  <a:cxnSpLocks/>
                  <a:stCxn id="90" idx="2"/>
                  <a:endCxn id="88" idx="0"/>
                </p:cNvCxnSpPr>
                <p:nvPr/>
              </p:nvCxnSpPr>
              <p:spPr>
                <a:xfrm>
                  <a:off x="2930136" y="1944143"/>
                  <a:ext cx="5020" cy="133006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B67E66B-D742-42E8-B7DD-DAC594DC0936}"/>
                </a:ext>
              </a:extLst>
            </p:cNvPr>
            <p:cNvGrpSpPr/>
            <p:nvPr/>
          </p:nvGrpSpPr>
          <p:grpSpPr>
            <a:xfrm>
              <a:off x="7172663" y="921872"/>
              <a:ext cx="4680000" cy="5040000"/>
              <a:chOff x="7172663" y="850458"/>
              <a:chExt cx="4680000" cy="5040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BD5A85-2EEB-48C9-AB2F-8FFDFBE728A4}"/>
                  </a:ext>
                </a:extLst>
              </p:cNvPr>
              <p:cNvSpPr/>
              <p:nvPr/>
            </p:nvSpPr>
            <p:spPr>
              <a:xfrm>
                <a:off x="7172663" y="850458"/>
                <a:ext cx="4680000" cy="50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r>
                  <a:rPr lang="en-US" dirty="0"/>
                  <a:t>Site 2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1C22C16-D8BA-437E-8998-12627F75E732}"/>
                  </a:ext>
                </a:extLst>
              </p:cNvPr>
              <p:cNvGrpSpPr/>
              <p:nvPr/>
            </p:nvGrpSpPr>
            <p:grpSpPr>
              <a:xfrm>
                <a:off x="7405034" y="1203997"/>
                <a:ext cx="4215258" cy="4332923"/>
                <a:chOff x="7755050" y="1257644"/>
                <a:chExt cx="4215258" cy="4332923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2EFFF8A-BD61-4914-B78B-5CE1A32C049A}"/>
                    </a:ext>
                  </a:extLst>
                </p:cNvPr>
                <p:cNvGrpSpPr/>
                <p:nvPr/>
              </p:nvGrpSpPr>
              <p:grpSpPr>
                <a:xfrm>
                  <a:off x="10170308" y="1267433"/>
                  <a:ext cx="1800000" cy="4323134"/>
                  <a:chOff x="10547813" y="1267433"/>
                  <a:chExt cx="1800000" cy="4323134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05513D6-5225-4307-83E8-3C2528D00560}"/>
                      </a:ext>
                    </a:extLst>
                  </p:cNvPr>
                  <p:cNvSpPr/>
                  <p:nvPr/>
                </p:nvSpPr>
                <p:spPr>
                  <a:xfrm>
                    <a:off x="10547813" y="1267433"/>
                    <a:ext cx="1800000" cy="216000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dirty="0"/>
                      <a:t>Zone 1</a:t>
                    </a:r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E6E2E4C7-7F6A-470B-961D-EDA40AF740BE}"/>
                      </a:ext>
                    </a:extLst>
                  </p:cNvPr>
                  <p:cNvSpPr/>
                  <p:nvPr/>
                </p:nvSpPr>
                <p:spPr>
                  <a:xfrm>
                    <a:off x="10547813" y="3430567"/>
                    <a:ext cx="1800000" cy="216000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endParaRPr lang="en-US" dirty="0"/>
                  </a:p>
                  <a:p>
                    <a:pPr algn="r"/>
                    <a:r>
                      <a:rPr lang="en-US" dirty="0"/>
                      <a:t>Zone 3</a:t>
                    </a: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5C69AD0B-EC7E-452A-B3B1-19E73CF9FE50}"/>
                    </a:ext>
                  </a:extLst>
                </p:cNvPr>
                <p:cNvSpPr/>
                <p:nvPr/>
              </p:nvSpPr>
              <p:spPr>
                <a:xfrm>
                  <a:off x="7755050" y="3086851"/>
                  <a:ext cx="720000" cy="7200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h2</a:t>
                  </a: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216B717-6BE3-4116-8041-2D3B243FA749}"/>
                    </a:ext>
                  </a:extLst>
                </p:cNvPr>
                <p:cNvGrpSpPr/>
                <p:nvPr/>
              </p:nvGrpSpPr>
              <p:grpSpPr>
                <a:xfrm>
                  <a:off x="10715361" y="1989000"/>
                  <a:ext cx="720000" cy="2880000"/>
                  <a:chOff x="10715361" y="1989000"/>
                  <a:chExt cx="720000" cy="2880000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4B58450E-E34F-4F78-87AB-1487F9E75FC5}"/>
                      </a:ext>
                    </a:extLst>
                  </p:cNvPr>
                  <p:cNvSpPr/>
                  <p:nvPr/>
                </p:nvSpPr>
                <p:spPr>
                  <a:xfrm>
                    <a:off x="10715361" y="4149000"/>
                    <a:ext cx="720000" cy="72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h22</a:t>
                    </a: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4E51CC82-4DF9-41D9-8FB8-EA76848D0F14}"/>
                      </a:ext>
                    </a:extLst>
                  </p:cNvPr>
                  <p:cNvSpPr/>
                  <p:nvPr/>
                </p:nvSpPr>
                <p:spPr>
                  <a:xfrm>
                    <a:off x="10715361" y="1989000"/>
                    <a:ext cx="720000" cy="72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h21</a:t>
                    </a:r>
                  </a:p>
                </p:txBody>
              </p:sp>
            </p:grp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C1A40BC-0607-4AB8-AB21-C4B128BA673B}"/>
                    </a:ext>
                  </a:extLst>
                </p:cNvPr>
                <p:cNvSpPr/>
                <p:nvPr/>
              </p:nvSpPr>
              <p:spPr>
                <a:xfrm>
                  <a:off x="8792654" y="3223871"/>
                  <a:ext cx="922789" cy="44596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Switch</a:t>
                  </a: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3E50425-FFA6-4436-913C-6BE09910E374}"/>
                    </a:ext>
                  </a:extLst>
                </p:cNvPr>
                <p:cNvSpPr/>
                <p:nvPr/>
              </p:nvSpPr>
              <p:spPr>
                <a:xfrm>
                  <a:off x="8553974" y="1257644"/>
                  <a:ext cx="1384185" cy="686499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Endpoint TP</a:t>
                  </a:r>
                </a:p>
                <a:p>
                  <a:pPr algn="ctr"/>
                  <a:r>
                    <a:rPr lang="en-US" dirty="0"/>
                    <a:t>:6634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09BE452-1B7C-411A-B60F-619BA3E7F02B}"/>
                    </a:ext>
                  </a:extLst>
                </p:cNvPr>
                <p:cNvCxnSpPr>
                  <a:cxnSpLocks/>
                  <a:stCxn id="91" idx="2"/>
                  <a:endCxn id="89" idx="0"/>
                </p:cNvCxnSpPr>
                <p:nvPr/>
              </p:nvCxnSpPr>
              <p:spPr>
                <a:xfrm>
                  <a:off x="9246067" y="1944143"/>
                  <a:ext cx="7982" cy="127972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1640783-1915-492E-A43D-435E1D2369C2}"/>
                    </a:ext>
                  </a:extLst>
                </p:cNvPr>
                <p:cNvCxnSpPr>
                  <a:cxnSpLocks/>
                  <a:stCxn id="89" idx="3"/>
                  <a:endCxn id="85" idx="1"/>
                </p:cNvCxnSpPr>
                <p:nvPr/>
              </p:nvCxnSpPr>
              <p:spPr>
                <a:xfrm flipV="1">
                  <a:off x="9715443" y="2349000"/>
                  <a:ext cx="999918" cy="10978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0EC13E0-57D2-4604-8691-5B3A9F8A2A0B}"/>
                    </a:ext>
                  </a:extLst>
                </p:cNvPr>
                <p:cNvCxnSpPr>
                  <a:cxnSpLocks/>
                  <a:stCxn id="89" idx="3"/>
                  <a:endCxn id="84" idx="1"/>
                </p:cNvCxnSpPr>
                <p:nvPr/>
              </p:nvCxnSpPr>
              <p:spPr>
                <a:xfrm>
                  <a:off x="9715443" y="3446851"/>
                  <a:ext cx="999918" cy="10621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1A0298F-E245-4FCA-B7BF-8C7D7192A977}"/>
                    </a:ext>
                  </a:extLst>
                </p:cNvPr>
                <p:cNvCxnSpPr>
                  <a:cxnSpLocks/>
                  <a:stCxn id="89" idx="1"/>
                  <a:endCxn id="82" idx="3"/>
                </p:cNvCxnSpPr>
                <p:nvPr/>
              </p:nvCxnSpPr>
              <p:spPr>
                <a:xfrm flipH="1">
                  <a:off x="8475050" y="3446851"/>
                  <a:ext cx="31760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19F0247-5D1E-48B9-AAC4-4CB073F1ED6B}"/>
                </a:ext>
              </a:extLst>
            </p:cNvPr>
            <p:cNvCxnSpPr>
              <a:cxnSpLocks/>
              <a:stCxn id="92" idx="1"/>
              <a:endCxn id="90" idx="3"/>
            </p:cNvCxnSpPr>
            <p:nvPr/>
          </p:nvCxnSpPr>
          <p:spPr>
            <a:xfrm flipH="1">
              <a:off x="3781972" y="1202205"/>
              <a:ext cx="1406128" cy="41723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709D74-3BB3-453D-BCA7-D6EE69826082}"/>
                </a:ext>
              </a:extLst>
            </p:cNvPr>
            <p:cNvCxnSpPr>
              <a:cxnSpLocks/>
              <a:stCxn id="92" idx="3"/>
              <a:endCxn id="91" idx="1"/>
            </p:cNvCxnSpPr>
            <p:nvPr/>
          </p:nvCxnSpPr>
          <p:spPr>
            <a:xfrm>
              <a:off x="6807175" y="1202205"/>
              <a:ext cx="1396783" cy="41645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4870476-D217-4E01-830B-0E5A24C9BB80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 flipV="1">
              <a:off x="4593898" y="3464618"/>
              <a:ext cx="281113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557820-62D7-4109-B0F4-D6838780A786}"/>
              </a:ext>
            </a:extLst>
          </p:cNvPr>
          <p:cNvGrpSpPr/>
          <p:nvPr/>
        </p:nvGrpSpPr>
        <p:grpSpPr>
          <a:xfrm>
            <a:off x="142613" y="3069456"/>
            <a:ext cx="11678787" cy="2520000"/>
            <a:chOff x="142613" y="3069456"/>
            <a:chExt cx="11678787" cy="2520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DB0BC6-454C-4CD2-9488-4BEB5AB1A65B}"/>
                </a:ext>
              </a:extLst>
            </p:cNvPr>
            <p:cNvGrpSpPr/>
            <p:nvPr/>
          </p:nvGrpSpPr>
          <p:grpSpPr>
            <a:xfrm>
              <a:off x="142613" y="3069456"/>
              <a:ext cx="11678787" cy="2520000"/>
              <a:chOff x="142613" y="921872"/>
              <a:chExt cx="11678787" cy="2520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A8834D-6316-4C65-9E09-10335E7CDF2E}"/>
                  </a:ext>
                </a:extLst>
              </p:cNvPr>
              <p:cNvSpPr/>
              <p:nvPr/>
            </p:nvSpPr>
            <p:spPr>
              <a:xfrm>
                <a:off x="5172469" y="921872"/>
                <a:ext cx="1619075" cy="560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MONDRIAN Controller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2124851-5BF9-40E3-A78B-38A41C008DEB}"/>
                  </a:ext>
                </a:extLst>
              </p:cNvPr>
              <p:cNvGrpSpPr/>
              <p:nvPr/>
            </p:nvGrpSpPr>
            <p:grpSpPr>
              <a:xfrm>
                <a:off x="142613" y="921872"/>
                <a:ext cx="11678787" cy="2520000"/>
                <a:chOff x="142613" y="3768771"/>
                <a:chExt cx="11678787" cy="252000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6AE5959-7563-4BC1-B161-E2EE4A81D8DF}"/>
                    </a:ext>
                  </a:extLst>
                </p:cNvPr>
                <p:cNvSpPr/>
                <p:nvPr/>
              </p:nvSpPr>
              <p:spPr>
                <a:xfrm>
                  <a:off x="5520612" y="5842811"/>
                  <a:ext cx="922789" cy="44596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Switch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4CC46A8-648E-4314-A34D-A345A01E6934}"/>
                    </a:ext>
                  </a:extLst>
                </p:cNvPr>
                <p:cNvGrpSpPr/>
                <p:nvPr/>
              </p:nvGrpSpPr>
              <p:grpSpPr>
                <a:xfrm>
                  <a:off x="142613" y="3768771"/>
                  <a:ext cx="11678787" cy="2520000"/>
                  <a:chOff x="142613" y="3768771"/>
                  <a:chExt cx="11678787" cy="252000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28408CA-45E9-491A-BBBD-FB2D87D5A7EA}"/>
                      </a:ext>
                    </a:extLst>
                  </p:cNvPr>
                  <p:cNvGrpSpPr/>
                  <p:nvPr/>
                </p:nvGrpSpPr>
                <p:grpSpPr>
                  <a:xfrm>
                    <a:off x="142613" y="3768771"/>
                    <a:ext cx="11678787" cy="2520000"/>
                    <a:chOff x="142613" y="3768771"/>
                    <a:chExt cx="11678787" cy="252000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78B9E0F-4008-4E7D-955F-EB5123B8A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613" y="3768771"/>
                      <a:ext cx="4680000" cy="25200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r>
                        <a:rPr lang="en-US" dirty="0"/>
                        <a:t>Site 1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B8BD5A85-2EEB-48C9-AB2F-8FFDFBE72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400" y="3768771"/>
                      <a:ext cx="4680000" cy="25200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  <a:p>
                      <a:r>
                        <a:rPr lang="en-US" dirty="0"/>
                        <a:t>Site 2</a:t>
                      </a: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2B1EE3A-1B9E-4C74-BD67-04E161D7C097}"/>
                      </a:ext>
                    </a:extLst>
                  </p:cNvPr>
                  <p:cNvGrpSpPr/>
                  <p:nvPr/>
                </p:nvGrpSpPr>
                <p:grpSpPr>
                  <a:xfrm>
                    <a:off x="376231" y="4128771"/>
                    <a:ext cx="11211550" cy="1800000"/>
                    <a:chOff x="481138" y="4055386"/>
                    <a:chExt cx="11211550" cy="1800000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E15F98D4-7864-40FC-8809-E81D15500B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138" y="4055386"/>
                      <a:ext cx="4815170" cy="1800000"/>
                      <a:chOff x="481138" y="2822203"/>
                      <a:chExt cx="4815170" cy="1800000"/>
                    </a:xfrm>
                  </p:grpSpPr>
                  <p:sp>
                    <p:nvSpPr>
                      <p:cNvPr id="81" name="Rectangle: Rounded Corners 80">
                        <a:extLst>
                          <a:ext uri="{FF2B5EF4-FFF2-40B4-BE49-F238E27FC236}">
                            <a16:creationId xmlns:a16="http://schemas.microsoft.com/office/drawing/2014/main" id="{6AA4EE5A-85B7-4D06-82FD-EB77AADB0C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8723" y="3362203"/>
                        <a:ext cx="720000" cy="7200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h1</a:t>
                        </a:r>
                      </a:p>
                    </p:txBody>
                  </p:sp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B7482B37-99A9-4BF5-9525-42354EF6D6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138" y="2822203"/>
                        <a:ext cx="1800000" cy="1800000"/>
                        <a:chOff x="371329" y="1287550"/>
                        <a:chExt cx="1800000" cy="1800000"/>
                      </a:xfrm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FC50468-6806-4DE9-908B-643624FEDA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1329" y="1287550"/>
                          <a:ext cx="1800000" cy="1800000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/>
                            <a:t>Zone 1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9" name="Rectangle: Rounded Corners 78">
                          <a:extLst>
                            <a:ext uri="{FF2B5EF4-FFF2-40B4-BE49-F238E27FC236}">
                              <a16:creationId xmlns:a16="http://schemas.microsoft.com/office/drawing/2014/main" id="{274FF29B-0F1A-4D39-A464-6580EE842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329" y="1827550"/>
                          <a:ext cx="720000" cy="720000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h11</a:t>
                          </a:r>
                        </a:p>
                      </p:txBody>
                    </p:sp>
                  </p:grp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67EF2068-4DF9-45AC-A760-8855A5E5C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6308" y="3362203"/>
                        <a:ext cx="1440000" cy="720000"/>
                      </a:xfrm>
                      <a:prstGeom prst="roundRect">
                        <a:avLst/>
                      </a:prstGeom>
                      <a:solidFill>
                        <a:srgbClr val="5AE9E1"/>
                      </a:solidFill>
                      <a:ln>
                        <a:solidFill>
                          <a:srgbClr val="5AE9E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Gateway TP</a:t>
                        </a:r>
                      </a:p>
                    </p:txBody>
                  </p:sp>
                </p:grpSp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2AB0F07-968D-4439-9092-3C944B7733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40407" y="4055386"/>
                      <a:ext cx="4952281" cy="1800000"/>
                      <a:chOff x="6740407" y="2822203"/>
                      <a:chExt cx="4952281" cy="1800000"/>
                    </a:xfrm>
                  </p:grpSpPr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5C69AD0B-EC7E-452A-B3B1-19E73CF9FE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76548" y="3362203"/>
                        <a:ext cx="720000" cy="7200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h2</a:t>
                        </a:r>
                      </a:p>
                    </p:txBody>
                  </p:sp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554C1B26-FD8B-46AB-B9E1-04BFD8E6D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892688" y="2822203"/>
                        <a:ext cx="1800000" cy="1800000"/>
                        <a:chOff x="9820292" y="1285200"/>
                        <a:chExt cx="1800000" cy="1800000"/>
                      </a:xfrm>
                    </p:grpSpPr>
                    <p:sp>
                      <p:nvSpPr>
                        <p:cNvPr id="94" name="Rectangle 93">
                          <a:extLst>
                            <a:ext uri="{FF2B5EF4-FFF2-40B4-BE49-F238E27FC236}">
                              <a16:creationId xmlns:a16="http://schemas.microsoft.com/office/drawing/2014/main" id="{E05513D6-5225-4307-83E8-3C2528D00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20292" y="1285200"/>
                          <a:ext cx="1800000" cy="1800000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r>
                            <a:rPr lang="en-US" dirty="0"/>
                            <a:t>Zone 1</a:t>
                          </a:r>
                        </a:p>
                        <a:p>
                          <a:pPr algn="r"/>
                          <a:endParaRPr lang="en-US" dirty="0"/>
                        </a:p>
                        <a:p>
                          <a:pPr algn="r"/>
                          <a:endParaRPr lang="en-US" dirty="0"/>
                        </a:p>
                        <a:p>
                          <a:pPr algn="r"/>
                          <a:endParaRPr lang="en-US" dirty="0"/>
                        </a:p>
                        <a:p>
                          <a:pPr algn="r"/>
                          <a:endParaRPr lang="en-US" dirty="0"/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  <p:sp>
                      <p:nvSpPr>
                        <p:cNvPr id="85" name="Rectangle: Rounded Corners 84">
                          <a:extLst>
                            <a:ext uri="{FF2B5EF4-FFF2-40B4-BE49-F238E27FC236}">
                              <a16:creationId xmlns:a16="http://schemas.microsoft.com/office/drawing/2014/main" id="{4E51CC82-4DF9-41D9-8FB8-EA76848D0F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0292" y="1825200"/>
                          <a:ext cx="720000" cy="720000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h21</a:t>
                          </a:r>
                        </a:p>
                      </p:txBody>
                    </p:sp>
                  </p:grp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6FE4A2FC-55F8-44DB-ACA9-2C56F1590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0407" y="3362203"/>
                        <a:ext cx="1440000" cy="720000"/>
                      </a:xfrm>
                      <a:prstGeom prst="roundRect">
                        <a:avLst/>
                      </a:prstGeom>
                      <a:solidFill>
                        <a:srgbClr val="5AE9E1"/>
                      </a:solidFill>
                      <a:ln>
                        <a:solidFill>
                          <a:srgbClr val="5AE9E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Gateway TP</a:t>
                        </a:r>
                      </a:p>
                    </p:txBody>
                  </p:sp>
                </p:grpSp>
              </p:grpSp>
            </p:grpSp>
          </p:grp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C279DFE-4218-466D-A2B2-584DC6C1FAB8}"/>
                </a:ext>
              </a:extLst>
            </p:cNvPr>
            <p:cNvCxnSpPr>
              <a:cxnSpLocks/>
              <a:stCxn id="81" idx="1"/>
              <a:endCxn id="79" idx="3"/>
            </p:cNvCxnSpPr>
            <p:nvPr/>
          </p:nvCxnSpPr>
          <p:spPr>
            <a:xfrm flipH="1">
              <a:off x="1636231" y="4329456"/>
              <a:ext cx="967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C1E57-1EC4-4F77-93E5-2968EF229FB6}"/>
                </a:ext>
              </a:extLst>
            </p:cNvPr>
            <p:cNvCxnSpPr>
              <a:cxnSpLocks/>
              <a:stCxn id="47" idx="1"/>
              <a:endCxn id="81" idx="3"/>
            </p:cNvCxnSpPr>
            <p:nvPr/>
          </p:nvCxnSpPr>
          <p:spPr>
            <a:xfrm flipH="1">
              <a:off x="3323816" y="4329456"/>
              <a:ext cx="427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9B76C3-D86C-45C5-961A-0773A635F562}"/>
                </a:ext>
              </a:extLst>
            </p:cNvPr>
            <p:cNvCxnSpPr>
              <a:cxnSpLocks/>
              <a:stCxn id="48" idx="1"/>
              <a:endCxn id="47" idx="3"/>
            </p:cNvCxnSpPr>
            <p:nvPr/>
          </p:nvCxnSpPr>
          <p:spPr>
            <a:xfrm flipH="1">
              <a:off x="5191401" y="4329456"/>
              <a:ext cx="144409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7146E9-2254-4EB2-80CE-2B0AB3C7E966}"/>
                </a:ext>
              </a:extLst>
            </p:cNvPr>
            <p:cNvCxnSpPr>
              <a:cxnSpLocks/>
              <a:stCxn id="82" idx="1"/>
              <a:endCxn id="48" idx="3"/>
            </p:cNvCxnSpPr>
            <p:nvPr/>
          </p:nvCxnSpPr>
          <p:spPr>
            <a:xfrm flipH="1">
              <a:off x="8075500" y="4329456"/>
              <a:ext cx="4961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23CB04-3537-48FD-B600-58AF8436439E}"/>
                </a:ext>
              </a:extLst>
            </p:cNvPr>
            <p:cNvCxnSpPr>
              <a:cxnSpLocks/>
              <a:stCxn id="85" idx="1"/>
              <a:endCxn id="82" idx="3"/>
            </p:cNvCxnSpPr>
            <p:nvPr/>
          </p:nvCxnSpPr>
          <p:spPr>
            <a:xfrm flipH="1">
              <a:off x="9291641" y="4329456"/>
              <a:ext cx="10361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19F0247-5D1E-48B9-AAC4-4CB073F1ED6B}"/>
                </a:ext>
              </a:extLst>
            </p:cNvPr>
            <p:cNvCxnSpPr>
              <a:cxnSpLocks/>
              <a:stCxn id="92" idx="1"/>
              <a:endCxn id="47" idx="0"/>
            </p:cNvCxnSpPr>
            <p:nvPr/>
          </p:nvCxnSpPr>
          <p:spPr>
            <a:xfrm flipH="1">
              <a:off x="4471401" y="3349789"/>
              <a:ext cx="701068" cy="61966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709D74-3BB3-453D-BCA7-D6EE69826082}"/>
                </a:ext>
              </a:extLst>
            </p:cNvPr>
            <p:cNvCxnSpPr>
              <a:cxnSpLocks/>
              <a:stCxn id="92" idx="3"/>
              <a:endCxn id="48" idx="0"/>
            </p:cNvCxnSpPr>
            <p:nvPr/>
          </p:nvCxnSpPr>
          <p:spPr>
            <a:xfrm>
              <a:off x="6791544" y="3349789"/>
              <a:ext cx="563956" cy="61966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5E0AFC-ED7E-40FF-86C2-154F1D0E154F}"/>
                </a:ext>
              </a:extLst>
            </p:cNvPr>
            <p:cNvCxnSpPr>
              <a:cxnSpLocks/>
              <a:stCxn id="47" idx="2"/>
              <a:endCxn id="41" idx="1"/>
            </p:cNvCxnSpPr>
            <p:nvPr/>
          </p:nvCxnSpPr>
          <p:spPr>
            <a:xfrm>
              <a:off x="4471401" y="4689456"/>
              <a:ext cx="1049211" cy="6770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9395C8-2173-45B5-A681-6BACB8D6B604}"/>
                </a:ext>
              </a:extLst>
            </p:cNvPr>
            <p:cNvCxnSpPr>
              <a:cxnSpLocks/>
              <a:stCxn id="48" idx="2"/>
              <a:endCxn id="41" idx="3"/>
            </p:cNvCxnSpPr>
            <p:nvPr/>
          </p:nvCxnSpPr>
          <p:spPr>
            <a:xfrm flipH="1">
              <a:off x="6443401" y="4689456"/>
              <a:ext cx="912099" cy="6770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67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A61D96-637A-4DCC-AB74-7C739DAA30FB}"/>
              </a:ext>
            </a:extLst>
          </p:cNvPr>
          <p:cNvGrpSpPr/>
          <p:nvPr/>
        </p:nvGrpSpPr>
        <p:grpSpPr>
          <a:xfrm>
            <a:off x="912551" y="353610"/>
            <a:ext cx="10113381" cy="6120001"/>
            <a:chOff x="912551" y="353610"/>
            <a:chExt cx="10113381" cy="6120001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D9A202F7-8671-4FE4-B348-BAEAE00EA2EA}"/>
                </a:ext>
              </a:extLst>
            </p:cNvPr>
            <p:cNvSpPr/>
            <p:nvPr/>
          </p:nvSpPr>
          <p:spPr>
            <a:xfrm rot="5400000">
              <a:off x="-527449" y="1793610"/>
              <a:ext cx="6120000" cy="3240000"/>
            </a:xfrm>
            <a:prstGeom prst="trapezoid">
              <a:avLst>
                <a:gd name="adj" fmla="val 6823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1376FE88-BE47-44F4-9380-6ABAFE7E3741}"/>
                </a:ext>
              </a:extLst>
            </p:cNvPr>
            <p:cNvSpPr/>
            <p:nvPr/>
          </p:nvSpPr>
          <p:spPr>
            <a:xfrm rot="10800000" flipH="1">
              <a:off x="1464353" y="353611"/>
              <a:ext cx="9009777" cy="2121140"/>
            </a:xfrm>
            <a:prstGeom prst="trapezoid">
              <a:avLst>
                <a:gd name="adj" fmla="val 1480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9DC0CA58-D451-4E2E-8B98-2CEF173DD0D7}"/>
                </a:ext>
              </a:extLst>
            </p:cNvPr>
            <p:cNvSpPr/>
            <p:nvPr/>
          </p:nvSpPr>
          <p:spPr>
            <a:xfrm rot="16200000" flipH="1">
              <a:off x="6345932" y="1793611"/>
              <a:ext cx="6120000" cy="3240000"/>
            </a:xfrm>
            <a:prstGeom prst="trapezoid">
              <a:avLst>
                <a:gd name="adj" fmla="val 6823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404DDF-7B7E-4DE0-8162-EC00C748B501}"/>
              </a:ext>
            </a:extLst>
          </p:cNvPr>
          <p:cNvGrpSpPr/>
          <p:nvPr/>
        </p:nvGrpSpPr>
        <p:grpSpPr>
          <a:xfrm>
            <a:off x="10257877" y="1269000"/>
            <a:ext cx="756000" cy="4320000"/>
            <a:chOff x="10215932" y="1269000"/>
            <a:chExt cx="756000" cy="4320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6BC50A9-513A-4772-9DD7-49BDABEE501C}"/>
                </a:ext>
              </a:extLst>
            </p:cNvPr>
            <p:cNvSpPr/>
            <p:nvPr/>
          </p:nvSpPr>
          <p:spPr>
            <a:xfrm>
              <a:off x="10215932" y="1269000"/>
              <a:ext cx="756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Zone 1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F7F0ED7-3239-4D93-8012-BBCC7FF99613}"/>
                </a:ext>
              </a:extLst>
            </p:cNvPr>
            <p:cNvSpPr/>
            <p:nvPr/>
          </p:nvSpPr>
          <p:spPr>
            <a:xfrm>
              <a:off x="10215932" y="2709000"/>
              <a:ext cx="756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Zone 2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431A44E-5A80-46A4-912C-41C1F45D6C9A}"/>
                </a:ext>
              </a:extLst>
            </p:cNvPr>
            <p:cNvSpPr/>
            <p:nvPr/>
          </p:nvSpPr>
          <p:spPr>
            <a:xfrm>
              <a:off x="10215932" y="4149000"/>
              <a:ext cx="756000" cy="14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Zone 3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A595402-F1F4-438D-9272-AB83BEA3E42E}"/>
              </a:ext>
            </a:extLst>
          </p:cNvPr>
          <p:cNvGrpSpPr/>
          <p:nvPr/>
        </p:nvGrpSpPr>
        <p:grpSpPr>
          <a:xfrm>
            <a:off x="3304915" y="353609"/>
            <a:ext cx="5352523" cy="667091"/>
            <a:chOff x="3388805" y="166276"/>
            <a:chExt cx="4335503" cy="89636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6C66FF8-F998-4789-862B-F4200F15FCDD}"/>
                </a:ext>
              </a:extLst>
            </p:cNvPr>
            <p:cNvSpPr/>
            <p:nvPr/>
          </p:nvSpPr>
          <p:spPr>
            <a:xfrm>
              <a:off x="3388805" y="166276"/>
              <a:ext cx="1448717" cy="8944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	Zone 1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C048192-9FE1-4177-B567-A34EEEA9CE5B}"/>
                </a:ext>
              </a:extLst>
            </p:cNvPr>
            <p:cNvSpPr/>
            <p:nvPr/>
          </p:nvSpPr>
          <p:spPr>
            <a:xfrm>
              <a:off x="4844308" y="168213"/>
              <a:ext cx="2880000" cy="8944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Zone 2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ABBD54-4005-4563-B314-E87D94B0EEB8}"/>
              </a:ext>
            </a:extLst>
          </p:cNvPr>
          <p:cNvSpPr/>
          <p:nvPr/>
        </p:nvSpPr>
        <p:spPr>
          <a:xfrm>
            <a:off x="920940" y="1270770"/>
            <a:ext cx="756000" cy="43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Zone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15AAC6-139C-4A19-9B0E-81293575620D}"/>
              </a:ext>
            </a:extLst>
          </p:cNvPr>
          <p:cNvSpPr/>
          <p:nvPr/>
        </p:nvSpPr>
        <p:spPr>
          <a:xfrm>
            <a:off x="5624668" y="3249264"/>
            <a:ext cx="689146" cy="306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</a:t>
            </a:r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032D6CA-3443-44C9-8334-4AF09E61E944}"/>
              </a:ext>
            </a:extLst>
          </p:cNvPr>
          <p:cNvGrpSpPr/>
          <p:nvPr/>
        </p:nvGrpSpPr>
        <p:grpSpPr>
          <a:xfrm>
            <a:off x="4582619" y="4834107"/>
            <a:ext cx="2888246" cy="540000"/>
            <a:chOff x="4649731" y="4834107"/>
            <a:chExt cx="2888246" cy="540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34D882-5EBF-487E-BA64-55687C84176B}"/>
                </a:ext>
              </a:extLst>
            </p:cNvPr>
            <p:cNvSpPr/>
            <p:nvPr/>
          </p:nvSpPr>
          <p:spPr>
            <a:xfrm>
              <a:off x="4649731" y="4951038"/>
              <a:ext cx="689146" cy="306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Switch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0620EA-347D-47A5-B33B-A00E9DD29D37}"/>
                </a:ext>
              </a:extLst>
            </p:cNvPr>
            <p:cNvSpPr/>
            <p:nvPr/>
          </p:nvSpPr>
          <p:spPr>
            <a:xfrm>
              <a:off x="6421977" y="4834107"/>
              <a:ext cx="1116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MONDRIAN Controller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15A9EE-2548-440D-9E29-309FD1A4B09B}"/>
              </a:ext>
            </a:extLst>
          </p:cNvPr>
          <p:cNvCxnSpPr>
            <a:cxnSpLocks/>
            <a:stCxn id="38" idx="1"/>
            <a:endCxn id="24" idx="3"/>
          </p:cNvCxnSpPr>
          <p:nvPr/>
        </p:nvCxnSpPr>
        <p:spPr>
          <a:xfrm flipH="1">
            <a:off x="1642518" y="3402334"/>
            <a:ext cx="325217" cy="14317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9DD0BE-4424-470B-86E6-32F00FD51BFF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 flipV="1">
            <a:off x="1642518" y="1970559"/>
            <a:ext cx="325217" cy="14317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04A99B-0E70-4B2F-82E0-0FEBD0A0E01E}"/>
              </a:ext>
            </a:extLst>
          </p:cNvPr>
          <p:cNvCxnSpPr>
            <a:cxnSpLocks/>
            <a:stCxn id="38" idx="1"/>
            <a:endCxn id="23" idx="3"/>
          </p:cNvCxnSpPr>
          <p:nvPr/>
        </p:nvCxnSpPr>
        <p:spPr>
          <a:xfrm flipH="1" flipV="1">
            <a:off x="1642518" y="3402333"/>
            <a:ext cx="32521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4F6BB6-E48F-48AB-A43A-3F296C47B0A6}"/>
              </a:ext>
            </a:extLst>
          </p:cNvPr>
          <p:cNvGrpSpPr/>
          <p:nvPr/>
        </p:nvGrpSpPr>
        <p:grpSpPr>
          <a:xfrm>
            <a:off x="1102518" y="1700559"/>
            <a:ext cx="3855988" cy="3403549"/>
            <a:chOff x="1102518" y="1700559"/>
            <a:chExt cx="3855988" cy="34035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6364821-2AD8-4C58-B14C-281A3D93111A}"/>
                </a:ext>
              </a:extLst>
            </p:cNvPr>
            <p:cNvSpPr/>
            <p:nvPr/>
          </p:nvSpPr>
          <p:spPr>
            <a:xfrm>
              <a:off x="3842506" y="3132333"/>
              <a:ext cx="1116000" cy="540000"/>
            </a:xfrm>
            <a:prstGeom prst="roundRect">
              <a:avLst/>
            </a:prstGeom>
            <a:solidFill>
              <a:srgbClr val="5AE9E1"/>
            </a:solidFill>
            <a:ln>
              <a:solidFill>
                <a:srgbClr val="5AE9E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Gateway TP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6466C5-D472-4659-BA74-9AB1E199E63C}"/>
                </a:ext>
              </a:extLst>
            </p:cNvPr>
            <p:cNvGrpSpPr/>
            <p:nvPr/>
          </p:nvGrpSpPr>
          <p:grpSpPr>
            <a:xfrm>
              <a:off x="1102518" y="1700559"/>
              <a:ext cx="540000" cy="3403549"/>
              <a:chOff x="1085740" y="1592226"/>
              <a:chExt cx="540000" cy="340354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36EE8B8-3058-4EBA-9D11-FE71B0EF6EBB}"/>
                  </a:ext>
                </a:extLst>
              </p:cNvPr>
              <p:cNvSpPr/>
              <p:nvPr/>
            </p:nvSpPr>
            <p:spPr>
              <a:xfrm>
                <a:off x="1085740" y="1592226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h11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6C08403-B184-41C0-A4EF-D451A28B78C7}"/>
                  </a:ext>
                </a:extLst>
              </p:cNvPr>
              <p:cNvSpPr/>
              <p:nvPr/>
            </p:nvSpPr>
            <p:spPr>
              <a:xfrm>
                <a:off x="1085740" y="3024000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h12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A79552A-6323-4CE6-AF90-AC9D1E729F9B}"/>
                  </a:ext>
                </a:extLst>
              </p:cNvPr>
              <p:cNvSpPr/>
              <p:nvPr/>
            </p:nvSpPr>
            <p:spPr>
              <a:xfrm>
                <a:off x="1085740" y="4455775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h13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40337C6-4273-4F3E-9C5F-9FCAB323103F}"/>
                </a:ext>
              </a:extLst>
            </p:cNvPr>
            <p:cNvSpPr/>
            <p:nvPr/>
          </p:nvSpPr>
          <p:spPr>
            <a:xfrm>
              <a:off x="2982098" y="3132333"/>
              <a:ext cx="540000" cy="540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5D5827-F4DF-4AEB-9578-C726F9C57468}"/>
                </a:ext>
              </a:extLst>
            </p:cNvPr>
            <p:cNvGrpSpPr/>
            <p:nvPr/>
          </p:nvGrpSpPr>
          <p:grpSpPr>
            <a:xfrm>
              <a:off x="1754308" y="2194376"/>
              <a:ext cx="1116000" cy="1361027"/>
              <a:chOff x="1964322" y="2086043"/>
              <a:chExt cx="1116000" cy="136102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1D60276-6B93-4D09-A317-2574E480B537}"/>
                  </a:ext>
                </a:extLst>
              </p:cNvPr>
              <p:cNvSpPr/>
              <p:nvPr/>
            </p:nvSpPr>
            <p:spPr>
              <a:xfrm>
                <a:off x="2177749" y="3140931"/>
                <a:ext cx="689146" cy="30613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Switch</a:t>
                </a:r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AEDC2C4-79B3-4B60-A876-C5DA8FF86826}"/>
                  </a:ext>
                </a:extLst>
              </p:cNvPr>
              <p:cNvSpPr/>
              <p:nvPr/>
            </p:nvSpPr>
            <p:spPr>
              <a:xfrm>
                <a:off x="1964322" y="2086043"/>
                <a:ext cx="1116000" cy="54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Endpoint TP</a:t>
                </a:r>
              </a:p>
              <a:p>
                <a:pPr algn="ctr"/>
                <a:r>
                  <a:rPr lang="en-US" sz="1400" dirty="0"/>
                  <a:t>:6633</a:t>
                </a:r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D2EA49-3725-43E1-8EB6-340C4FB133C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989034" y="945386"/>
            <a:ext cx="1980207" cy="23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57ECBC-B8FD-4124-9DA7-411C804300DB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 flipV="1">
            <a:off x="2656881" y="3402333"/>
            <a:ext cx="32521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3C178C-9AA3-43B4-8B49-7C51037E2070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3522098" y="3402333"/>
            <a:ext cx="3204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FCB3B0-49F7-4A6F-9226-5BD4204261C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969241" y="945386"/>
            <a:ext cx="0" cy="23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604AEA-6C6C-4082-A646-AA5116583CD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969241" y="945386"/>
            <a:ext cx="1980207" cy="23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6F29BC-1B67-41E7-81CA-84A85CEF895C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5969241" y="1483778"/>
            <a:ext cx="0" cy="2322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52EE3A-5CED-41E4-990F-A51325AB0781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5969241" y="2256030"/>
            <a:ext cx="0" cy="1153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95D906-7126-43CF-9FCD-6F3CD23C0067}"/>
              </a:ext>
            </a:extLst>
          </p:cNvPr>
          <p:cNvCxnSpPr>
            <a:cxnSpLocks/>
            <a:stCxn id="52" idx="1"/>
            <a:endCxn id="37" idx="3"/>
          </p:cNvCxnSpPr>
          <p:nvPr/>
        </p:nvCxnSpPr>
        <p:spPr>
          <a:xfrm flipH="1" flipV="1">
            <a:off x="9973166" y="3402334"/>
            <a:ext cx="356355" cy="14317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F56C2C0-CAD4-437E-BF24-BD5A1907E4D2}"/>
              </a:ext>
            </a:extLst>
          </p:cNvPr>
          <p:cNvCxnSpPr>
            <a:cxnSpLocks/>
            <a:stCxn id="51" idx="1"/>
            <a:endCxn id="37" idx="3"/>
          </p:cNvCxnSpPr>
          <p:nvPr/>
        </p:nvCxnSpPr>
        <p:spPr>
          <a:xfrm flipH="1">
            <a:off x="9973166" y="3402333"/>
            <a:ext cx="35635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10276AE-268C-495D-94F5-EB2CE01EE002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>
            <a:off x="9973166" y="1970559"/>
            <a:ext cx="356355" cy="14317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EE795-5C76-4D23-A095-2A469C76ADEE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flipH="1" flipV="1">
            <a:off x="8894109" y="3402333"/>
            <a:ext cx="38991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828C68-B430-493B-A941-198572AC103D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>
            <a:off x="8060179" y="3402333"/>
            <a:ext cx="2939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774412-EF8E-4FC9-B902-165FC98C5C65}"/>
              </a:ext>
            </a:extLst>
          </p:cNvPr>
          <p:cNvGrpSpPr/>
          <p:nvPr/>
        </p:nvGrpSpPr>
        <p:grpSpPr>
          <a:xfrm>
            <a:off x="3719034" y="405386"/>
            <a:ext cx="4500414" cy="2505966"/>
            <a:chOff x="3719034" y="405386"/>
            <a:chExt cx="4500414" cy="250596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6BFF95-D427-40AF-A616-6BDED4254E2C}"/>
                </a:ext>
              </a:extLst>
            </p:cNvPr>
            <p:cNvSpPr/>
            <p:nvPr/>
          </p:nvSpPr>
          <p:spPr>
            <a:xfrm>
              <a:off x="5411241" y="2371352"/>
              <a:ext cx="1116000" cy="540000"/>
            </a:xfrm>
            <a:prstGeom prst="roundRect">
              <a:avLst/>
            </a:prstGeom>
            <a:solidFill>
              <a:srgbClr val="5AE9E1"/>
            </a:solidFill>
            <a:ln>
              <a:solidFill>
                <a:srgbClr val="5AE9E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Gateway TP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0F117A-3B5E-4F48-ABD5-9E4A9AC2BB24}"/>
                </a:ext>
              </a:extLst>
            </p:cNvPr>
            <p:cNvGrpSpPr/>
            <p:nvPr/>
          </p:nvGrpSpPr>
          <p:grpSpPr>
            <a:xfrm>
              <a:off x="3719034" y="405386"/>
              <a:ext cx="4500414" cy="540000"/>
              <a:chOff x="3719034" y="405386"/>
              <a:chExt cx="4500414" cy="54000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74EC181-5A0A-4EE7-B2A5-5FC3B6202AB4}"/>
                  </a:ext>
                </a:extLst>
              </p:cNvPr>
              <p:cNvSpPr/>
              <p:nvPr/>
            </p:nvSpPr>
            <p:spPr>
              <a:xfrm>
                <a:off x="7679448" y="405386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h23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A890D59-D735-40DB-85E1-95F1845E885C}"/>
                  </a:ext>
                </a:extLst>
              </p:cNvPr>
              <p:cNvSpPr/>
              <p:nvPr/>
            </p:nvSpPr>
            <p:spPr>
              <a:xfrm>
                <a:off x="3719034" y="405386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h21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84547A-BA5E-451E-91C7-66C0969CB55A}"/>
                  </a:ext>
                </a:extLst>
              </p:cNvPr>
              <p:cNvSpPr/>
              <p:nvPr/>
            </p:nvSpPr>
            <p:spPr>
              <a:xfrm>
                <a:off x="5699241" y="405386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h22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1CA2913-007E-4F05-B5A3-0E67B5E6C10A}"/>
                </a:ext>
              </a:extLst>
            </p:cNvPr>
            <p:cNvSpPr/>
            <p:nvPr/>
          </p:nvSpPr>
          <p:spPr>
            <a:xfrm>
              <a:off x="5699241" y="1716030"/>
              <a:ext cx="540000" cy="540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2B777E-686F-4C50-8763-B198715FB325}"/>
                </a:ext>
              </a:extLst>
            </p:cNvPr>
            <p:cNvSpPr/>
            <p:nvPr/>
          </p:nvSpPr>
          <p:spPr>
            <a:xfrm>
              <a:off x="5624668" y="1177639"/>
              <a:ext cx="689146" cy="306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Switch</a:t>
              </a:r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1E6D08A-392C-450F-B6F7-0371CC93DB1B}"/>
                </a:ext>
              </a:extLst>
            </p:cNvPr>
            <p:cNvSpPr/>
            <p:nvPr/>
          </p:nvSpPr>
          <p:spPr>
            <a:xfrm>
              <a:off x="6827981" y="1060708"/>
              <a:ext cx="1116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Endpoint TP</a:t>
              </a:r>
            </a:p>
            <a:p>
              <a:pPr algn="ctr"/>
              <a:r>
                <a:rPr lang="en-US" sz="1400" dirty="0"/>
                <a:t>:6634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E5B924-00D2-458C-A7DB-1A5A4CD77E2D}"/>
              </a:ext>
            </a:extLst>
          </p:cNvPr>
          <p:cNvGrpSpPr/>
          <p:nvPr/>
        </p:nvGrpSpPr>
        <p:grpSpPr>
          <a:xfrm>
            <a:off x="6944179" y="1700559"/>
            <a:ext cx="3925342" cy="3403549"/>
            <a:chOff x="6944179" y="1700559"/>
            <a:chExt cx="3925342" cy="34035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2AFF67C-2477-4151-A33F-E80D02057274}"/>
                </a:ext>
              </a:extLst>
            </p:cNvPr>
            <p:cNvSpPr/>
            <p:nvPr/>
          </p:nvSpPr>
          <p:spPr>
            <a:xfrm>
              <a:off x="6944179" y="3132333"/>
              <a:ext cx="1116000" cy="540000"/>
            </a:xfrm>
            <a:prstGeom prst="roundRect">
              <a:avLst/>
            </a:prstGeom>
            <a:solidFill>
              <a:srgbClr val="5AE9E1"/>
            </a:solidFill>
            <a:ln>
              <a:solidFill>
                <a:srgbClr val="5AE9E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Gateway TP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C3453D-02ED-4813-A2E9-494953A1A0E9}"/>
                </a:ext>
              </a:extLst>
            </p:cNvPr>
            <p:cNvSpPr/>
            <p:nvPr/>
          </p:nvSpPr>
          <p:spPr>
            <a:xfrm>
              <a:off x="8354109" y="3132333"/>
              <a:ext cx="540000" cy="540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h3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0D9AAE5-A509-4314-8D03-4AB0E6A314C8}"/>
                </a:ext>
              </a:extLst>
            </p:cNvPr>
            <p:cNvGrpSpPr/>
            <p:nvPr/>
          </p:nvGrpSpPr>
          <p:grpSpPr>
            <a:xfrm>
              <a:off x="10329521" y="1700559"/>
              <a:ext cx="540000" cy="3403549"/>
              <a:chOff x="1085740" y="1592226"/>
              <a:chExt cx="540000" cy="3403549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E5F5512-8717-473E-B8E7-092BC184D4F1}"/>
                  </a:ext>
                </a:extLst>
              </p:cNvPr>
              <p:cNvSpPr/>
              <p:nvPr/>
            </p:nvSpPr>
            <p:spPr>
              <a:xfrm>
                <a:off x="1085740" y="1592226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h31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A1D68F5-10F6-48EF-BFC8-0AD95C477587}"/>
                  </a:ext>
                </a:extLst>
              </p:cNvPr>
              <p:cNvSpPr/>
              <p:nvPr/>
            </p:nvSpPr>
            <p:spPr>
              <a:xfrm>
                <a:off x="1085740" y="3024000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h32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22533B0-B747-44A8-9BF1-21811D2BA6E2}"/>
                  </a:ext>
                </a:extLst>
              </p:cNvPr>
              <p:cNvSpPr/>
              <p:nvPr/>
            </p:nvSpPr>
            <p:spPr>
              <a:xfrm>
                <a:off x="1085740" y="4455775"/>
                <a:ext cx="540000" cy="54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h33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72060-8455-4475-BE98-58ADAABC1932}"/>
                </a:ext>
              </a:extLst>
            </p:cNvPr>
            <p:cNvSpPr/>
            <p:nvPr/>
          </p:nvSpPr>
          <p:spPr>
            <a:xfrm>
              <a:off x="9284020" y="3249264"/>
              <a:ext cx="689146" cy="306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Switch</a:t>
              </a:r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C5B1DB4-E2F7-4D90-9C1F-B5E4DA891783}"/>
                </a:ext>
              </a:extLst>
            </p:cNvPr>
            <p:cNvSpPr/>
            <p:nvPr/>
          </p:nvSpPr>
          <p:spPr>
            <a:xfrm>
              <a:off x="9070593" y="2179046"/>
              <a:ext cx="1116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Endpoint TP</a:t>
              </a:r>
            </a:p>
            <a:p>
              <a:pPr algn="ctr"/>
              <a:r>
                <a:rPr lang="en-US" sz="1400" dirty="0"/>
                <a:t>:6635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5DDD36E-63F0-4EA9-9EA7-4B26534A26C6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4958506" y="3402333"/>
            <a:ext cx="66616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1D044F-8537-4B53-8B60-EB443593CDB0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5969241" y="2911352"/>
            <a:ext cx="0" cy="337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9A5FAB-5039-4F83-B4EB-6681DC287C1A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>
          <a:xfrm flipH="1">
            <a:off x="6313814" y="3402333"/>
            <a:ext cx="63036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011BF0-1472-42F3-B136-659F674FA60A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H="1" flipV="1">
            <a:off x="4400506" y="3672333"/>
            <a:ext cx="526686" cy="12787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6CFAE2-3983-4EE5-A264-85243EF51FA7}"/>
              </a:ext>
            </a:extLst>
          </p:cNvPr>
          <p:cNvCxnSpPr>
            <a:cxnSpLocks/>
            <a:stCxn id="40" idx="0"/>
            <a:endCxn id="7" idx="1"/>
          </p:cNvCxnSpPr>
          <p:nvPr/>
        </p:nvCxnSpPr>
        <p:spPr>
          <a:xfrm flipV="1">
            <a:off x="4927192" y="2641352"/>
            <a:ext cx="484049" cy="23096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8457FBC-3822-4C40-B2C4-EB7C9D4B5CC8}"/>
              </a:ext>
            </a:extLst>
          </p:cNvPr>
          <p:cNvCxnSpPr>
            <a:cxnSpLocks/>
            <a:stCxn id="40" idx="0"/>
            <a:endCxn id="8" idx="2"/>
          </p:cNvCxnSpPr>
          <p:nvPr/>
        </p:nvCxnSpPr>
        <p:spPr>
          <a:xfrm flipV="1">
            <a:off x="4927192" y="3672333"/>
            <a:ext cx="2574987" cy="12787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DF979A-7D83-4C47-A134-F2243BDF090F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flipH="1" flipV="1">
            <a:off x="4400506" y="3672333"/>
            <a:ext cx="2512359" cy="11617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4CB8BF-6BD6-4E68-BF58-5E95715F7F88}"/>
              </a:ext>
            </a:extLst>
          </p:cNvPr>
          <p:cNvCxnSpPr>
            <a:cxnSpLocks/>
            <a:stCxn id="44" idx="0"/>
            <a:endCxn id="7" idx="3"/>
          </p:cNvCxnSpPr>
          <p:nvPr/>
        </p:nvCxnSpPr>
        <p:spPr>
          <a:xfrm flipH="1" flipV="1">
            <a:off x="6527241" y="2641352"/>
            <a:ext cx="385624" cy="21927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C6E22D9-4DE2-474E-B4FF-1A79F466EAC6}"/>
              </a:ext>
            </a:extLst>
          </p:cNvPr>
          <p:cNvCxnSpPr>
            <a:cxnSpLocks/>
            <a:stCxn id="44" idx="0"/>
            <a:endCxn id="8" idx="2"/>
          </p:cNvCxnSpPr>
          <p:nvPr/>
        </p:nvCxnSpPr>
        <p:spPr>
          <a:xfrm flipV="1">
            <a:off x="6912865" y="3672333"/>
            <a:ext cx="589314" cy="11617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D2AC84C-F0B7-468F-AACB-731AD93F379B}"/>
              </a:ext>
            </a:extLst>
          </p:cNvPr>
          <p:cNvSpPr txBox="1"/>
          <p:nvPr/>
        </p:nvSpPr>
        <p:spPr>
          <a:xfrm>
            <a:off x="3490273" y="4022137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FB1EBE-DEC2-4328-8292-1144B519CA67}"/>
              </a:ext>
            </a:extLst>
          </p:cNvPr>
          <p:cNvSpPr txBox="1"/>
          <p:nvPr/>
        </p:nvSpPr>
        <p:spPr>
          <a:xfrm>
            <a:off x="4574908" y="2159802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2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AC7C21-32D8-49CE-B191-F53337845D64}"/>
              </a:ext>
            </a:extLst>
          </p:cNvPr>
          <p:cNvSpPr txBox="1"/>
          <p:nvPr/>
        </p:nvSpPr>
        <p:spPr>
          <a:xfrm>
            <a:off x="7822019" y="4003908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3</a:t>
            </a:r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E2646D9-AA5D-4D61-B46B-E0211AB1293E}"/>
              </a:ext>
            </a:extLst>
          </p:cNvPr>
          <p:cNvCxnSpPr>
            <a:cxnSpLocks/>
            <a:stCxn id="38" idx="0"/>
            <a:endCxn id="41" idx="2"/>
          </p:cNvCxnSpPr>
          <p:nvPr/>
        </p:nvCxnSpPr>
        <p:spPr>
          <a:xfrm flipV="1">
            <a:off x="2312308" y="2734376"/>
            <a:ext cx="0" cy="5148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D2AF232-CE52-49FE-806A-A6F77CD1BBE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6313814" y="1330708"/>
            <a:ext cx="514167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A6822B9-44B7-420A-99CE-742B5D1449B5}"/>
              </a:ext>
            </a:extLst>
          </p:cNvPr>
          <p:cNvCxnSpPr>
            <a:cxnSpLocks/>
            <a:stCxn id="37" idx="0"/>
            <a:endCxn id="43" idx="2"/>
          </p:cNvCxnSpPr>
          <p:nvPr/>
        </p:nvCxnSpPr>
        <p:spPr>
          <a:xfrm flipV="1">
            <a:off x="9628593" y="2719046"/>
            <a:ext cx="0" cy="5302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5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F85467-FF41-430F-AF09-D302271773C2}"/>
              </a:ext>
            </a:extLst>
          </p:cNvPr>
          <p:cNvGrpSpPr/>
          <p:nvPr/>
        </p:nvGrpSpPr>
        <p:grpSpPr>
          <a:xfrm>
            <a:off x="537098" y="2237545"/>
            <a:ext cx="5558902" cy="2935638"/>
            <a:chOff x="1476329" y="836584"/>
            <a:chExt cx="5558902" cy="293563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6C2A917-D04F-4CBB-BCB2-129326FED5F8}"/>
                </a:ext>
              </a:extLst>
            </p:cNvPr>
            <p:cNvSpPr/>
            <p:nvPr/>
          </p:nvSpPr>
          <p:spPr>
            <a:xfrm>
              <a:off x="3644869" y="3052222"/>
              <a:ext cx="1440000" cy="720000"/>
            </a:xfrm>
            <a:prstGeom prst="roundRect">
              <a:avLst/>
            </a:prstGeom>
            <a:solidFill>
              <a:srgbClr val="5AE9E1"/>
            </a:solidFill>
            <a:ln>
              <a:solidFill>
                <a:srgbClr val="5AE9E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 TP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5272838-85D8-4501-9412-08BFD43D768A}"/>
                </a:ext>
              </a:extLst>
            </p:cNvPr>
            <p:cNvCxnSpPr>
              <a:cxnSpLocks/>
            </p:cNvCxnSpPr>
            <p:nvPr/>
          </p:nvCxnSpPr>
          <p:spPr>
            <a:xfrm>
              <a:off x="2744869" y="3412222"/>
              <a:ext cx="90000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4BDBDB-1EEE-42EC-993F-0D54F64AF058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5084869" y="3412222"/>
              <a:ext cx="90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A36C39-E446-41E3-9574-38365BDF9E9B}"/>
                </a:ext>
              </a:extLst>
            </p:cNvPr>
            <p:cNvSpPr/>
            <p:nvPr/>
          </p:nvSpPr>
          <p:spPr>
            <a:xfrm>
              <a:off x="3403422" y="1159155"/>
              <a:ext cx="1922895" cy="9716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Legacy Tunneling Middlebox (VPN)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0C8EDE-C57F-4586-AEDD-57CE1574D81C}"/>
                </a:ext>
              </a:extLst>
            </p:cNvPr>
            <p:cNvCxnSpPr>
              <a:cxnSpLocks/>
              <a:stCxn id="2" idx="0"/>
              <a:endCxn id="8" idx="2"/>
            </p:cNvCxnSpPr>
            <p:nvPr/>
          </p:nvCxnSpPr>
          <p:spPr>
            <a:xfrm flipV="1">
              <a:off x="4364869" y="2130805"/>
              <a:ext cx="1" cy="9214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9ED28D9-3AC1-48F6-84B8-2571897D6FB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326317" y="1644980"/>
              <a:ext cx="658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463DDA67-B1F9-46E7-8556-D893DB692E12}"/>
                </a:ext>
              </a:extLst>
            </p:cNvPr>
            <p:cNvSpPr/>
            <p:nvPr/>
          </p:nvSpPr>
          <p:spPr>
            <a:xfrm>
              <a:off x="5595231" y="2578566"/>
              <a:ext cx="1440000" cy="587229"/>
            </a:xfrm>
            <a:prstGeom prst="wedgeRectCallout">
              <a:avLst>
                <a:gd name="adj1" fmla="val -44718"/>
                <a:gd name="adj2" fmla="val 882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MONDRIAN Traffic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C70EE46F-B585-433F-AC5E-803E6599A0B5}"/>
                </a:ext>
              </a:extLst>
            </p:cNvPr>
            <p:cNvSpPr/>
            <p:nvPr/>
          </p:nvSpPr>
          <p:spPr>
            <a:xfrm>
              <a:off x="5595231" y="836585"/>
              <a:ext cx="1440000" cy="587230"/>
            </a:xfrm>
            <a:prstGeom prst="wedgeRectCallout">
              <a:avLst>
                <a:gd name="adj1" fmla="val -39778"/>
                <a:gd name="adj2" fmla="val 8250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Other Inter-Domain Traffic</a:t>
              </a:r>
            </a:p>
          </p:txBody>
        </p:sp>
        <p:sp>
          <p:nvSpPr>
            <p:cNvPr id="20" name="Speech Bubble: Rectangle 19">
              <a:extLst>
                <a:ext uri="{FF2B5EF4-FFF2-40B4-BE49-F238E27FC236}">
                  <a16:creationId xmlns:a16="http://schemas.microsoft.com/office/drawing/2014/main" id="{62020E3F-F542-4F26-B027-34CA9EBBAF28}"/>
                </a:ext>
              </a:extLst>
            </p:cNvPr>
            <p:cNvSpPr/>
            <p:nvPr/>
          </p:nvSpPr>
          <p:spPr>
            <a:xfrm>
              <a:off x="1476329" y="2528073"/>
              <a:ext cx="1440000" cy="637722"/>
            </a:xfrm>
            <a:prstGeom prst="wedgeRectCallout">
              <a:avLst>
                <a:gd name="adj1" fmla="val 54812"/>
                <a:gd name="adj2" fmla="val 8223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IP Traffic</a:t>
              </a:r>
            </a:p>
          </p:txBody>
        </p:sp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F19758C8-ED4B-4FE4-BABA-27F8586C9E33}"/>
                </a:ext>
              </a:extLst>
            </p:cNvPr>
            <p:cNvSpPr/>
            <p:nvPr/>
          </p:nvSpPr>
          <p:spPr>
            <a:xfrm>
              <a:off x="1476329" y="836584"/>
              <a:ext cx="1440000" cy="857993"/>
            </a:xfrm>
            <a:prstGeom prst="wedgeRectCallout">
              <a:avLst>
                <a:gd name="adj1" fmla="val 146841"/>
                <a:gd name="adj2" fmla="val 20125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IP Traffic not managed by MONDRIAN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90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34ADC4-352E-46A8-96C4-B661E32DCDE7}"/>
              </a:ext>
            </a:extLst>
          </p:cNvPr>
          <p:cNvGrpSpPr/>
          <p:nvPr/>
        </p:nvGrpSpPr>
        <p:grpSpPr>
          <a:xfrm>
            <a:off x="2306973" y="356532"/>
            <a:ext cx="6870583" cy="5641596"/>
            <a:chOff x="2223083" y="306198"/>
            <a:chExt cx="6870583" cy="61449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870F80-1D6D-4E08-8811-AA2E55069822}"/>
                </a:ext>
              </a:extLst>
            </p:cNvPr>
            <p:cNvSpPr txBox="1"/>
            <p:nvPr/>
          </p:nvSpPr>
          <p:spPr>
            <a:xfrm>
              <a:off x="8170877" y="331003"/>
              <a:ext cx="922789" cy="56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/>
                <a:t>vTP</a:t>
              </a:r>
              <a:endParaRPr lang="en-US" sz="2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A7E30-4C01-47B2-B919-5D7D34409D11}"/>
                </a:ext>
              </a:extLst>
            </p:cNvPr>
            <p:cNvSpPr/>
            <p:nvPr/>
          </p:nvSpPr>
          <p:spPr>
            <a:xfrm>
              <a:off x="2223083" y="306198"/>
              <a:ext cx="6870583" cy="61449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97C652-FA72-4AB3-9C41-397FC6F7C6BB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525796" y="1293509"/>
            <a:ext cx="0" cy="445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0B70-5201-49E5-9E06-664FA6EEDEC8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3266814" y="2459469"/>
            <a:ext cx="258982" cy="29726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DDAAF4-DA79-41B1-BF89-22F03B339841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3525796" y="2459469"/>
            <a:ext cx="1391319" cy="29726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FBB136-9BA2-45BA-B472-B52FCCCF1833}"/>
              </a:ext>
            </a:extLst>
          </p:cNvPr>
          <p:cNvCxnSpPr>
            <a:cxnSpLocks/>
            <a:stCxn id="42" idx="2"/>
            <a:endCxn id="54" idx="0"/>
          </p:cNvCxnSpPr>
          <p:nvPr/>
        </p:nvCxnSpPr>
        <p:spPr>
          <a:xfrm>
            <a:off x="3525796" y="2459469"/>
            <a:ext cx="3041620" cy="29726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FE6CB6-CFFE-4224-96ED-9C2B1ECF9C5A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3525796" y="2459469"/>
            <a:ext cx="4691920" cy="29726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8FDE62-13D4-4F8D-A316-A813C7FCBAFB}"/>
              </a:ext>
            </a:extLst>
          </p:cNvPr>
          <p:cNvCxnSpPr>
            <a:cxnSpLocks/>
            <a:stCxn id="38" idx="2"/>
            <a:endCxn id="71" idx="0"/>
          </p:cNvCxnSpPr>
          <p:nvPr/>
        </p:nvCxnSpPr>
        <p:spPr>
          <a:xfrm>
            <a:off x="5742264" y="1295410"/>
            <a:ext cx="0" cy="140584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32DD57-2FC4-4459-AAE7-7843EF16EF6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261249" y="5134062"/>
            <a:ext cx="5565" cy="29806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054B62-4AA5-4F40-8CCA-9E8D68561F9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911550" y="5134062"/>
            <a:ext cx="5565" cy="29806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8FCA74-FD50-4C3F-A75D-A5E10F720F9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61851" y="5134062"/>
            <a:ext cx="5565" cy="29806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9355C1-9290-4838-A229-F92510096B56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8203090" y="5134062"/>
            <a:ext cx="14626" cy="29806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B06905-CADC-49BF-89A5-4AFCDA448802}"/>
              </a:ext>
            </a:extLst>
          </p:cNvPr>
          <p:cNvCxnSpPr>
            <a:cxnSpLocks/>
          </p:cNvCxnSpPr>
          <p:nvPr/>
        </p:nvCxnSpPr>
        <p:spPr>
          <a:xfrm>
            <a:off x="5736698" y="201336"/>
            <a:ext cx="0" cy="3600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1BC181-60E6-4BCE-ABC9-2436608206C4}"/>
              </a:ext>
            </a:extLst>
          </p:cNvPr>
          <p:cNvGrpSpPr/>
          <p:nvPr/>
        </p:nvGrpSpPr>
        <p:grpSpPr>
          <a:xfrm>
            <a:off x="2804664" y="573509"/>
            <a:ext cx="5875200" cy="6115165"/>
            <a:chOff x="2798721" y="573509"/>
            <a:chExt cx="5875200" cy="611516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4297C5E-799D-4F87-BDA4-72E9E56D50EB}"/>
                </a:ext>
              </a:extLst>
            </p:cNvPr>
            <p:cNvSpPr/>
            <p:nvPr/>
          </p:nvSpPr>
          <p:spPr>
            <a:xfrm>
              <a:off x="5016321" y="575410"/>
              <a:ext cx="1440000" cy="720000"/>
            </a:xfrm>
            <a:prstGeom prst="roundRect">
              <a:avLst/>
            </a:prstGeom>
            <a:solidFill>
              <a:srgbClr val="5AE9E1"/>
            </a:solidFill>
            <a:ln>
              <a:solidFill>
                <a:srgbClr val="5AE9E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 TP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CEB217F-2277-4F97-BCDC-E19B35CBF251}"/>
                </a:ext>
              </a:extLst>
            </p:cNvPr>
            <p:cNvSpPr/>
            <p:nvPr/>
          </p:nvSpPr>
          <p:spPr>
            <a:xfrm>
              <a:off x="2799853" y="573509"/>
              <a:ext cx="1440000" cy="72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Endpoint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270B1B-B7D2-455F-B0D6-64E848E5B002}"/>
                </a:ext>
              </a:extLst>
            </p:cNvPr>
            <p:cNvSpPr/>
            <p:nvPr/>
          </p:nvSpPr>
          <p:spPr>
            <a:xfrm>
              <a:off x="2799853" y="1739469"/>
              <a:ext cx="1440000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SDN Controller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E74E090-50C8-49B2-A729-BE10C31A42BF}"/>
                </a:ext>
              </a:extLst>
            </p:cNvPr>
            <p:cNvGrpSpPr/>
            <p:nvPr/>
          </p:nvGrpSpPr>
          <p:grpSpPr>
            <a:xfrm>
              <a:off x="2799476" y="5432130"/>
              <a:ext cx="5873691" cy="445960"/>
              <a:chOff x="2880220" y="4408672"/>
              <a:chExt cx="5873691" cy="44596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926D4D9-1BF1-4F53-955C-664D483407B6}"/>
                  </a:ext>
                </a:extLst>
              </p:cNvPr>
              <p:cNvSpPr/>
              <p:nvPr/>
            </p:nvSpPr>
            <p:spPr>
              <a:xfrm>
                <a:off x="2880220" y="4408672"/>
                <a:ext cx="922789" cy="4459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Switch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04BB7AF-4551-4441-85AE-556E34123E5F}"/>
                  </a:ext>
                </a:extLst>
              </p:cNvPr>
              <p:cNvSpPr/>
              <p:nvPr/>
            </p:nvSpPr>
            <p:spPr>
              <a:xfrm>
                <a:off x="4530521" y="4408672"/>
                <a:ext cx="922789" cy="4459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Switch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5969F87-8D8C-473E-8CDF-31BCFFA9368C}"/>
                  </a:ext>
                </a:extLst>
              </p:cNvPr>
              <p:cNvSpPr/>
              <p:nvPr/>
            </p:nvSpPr>
            <p:spPr>
              <a:xfrm>
                <a:off x="6180822" y="4408672"/>
                <a:ext cx="922789" cy="4459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Switch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757475-623C-44AE-8CC2-4D3395447A9A}"/>
                  </a:ext>
                </a:extLst>
              </p:cNvPr>
              <p:cNvSpPr/>
              <p:nvPr/>
            </p:nvSpPr>
            <p:spPr>
              <a:xfrm>
                <a:off x="7831122" y="4408672"/>
                <a:ext cx="922789" cy="4459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Switch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FBAF6A0-6C91-44E4-A4D9-724DCA96D38F}"/>
                </a:ext>
              </a:extLst>
            </p:cNvPr>
            <p:cNvSpPr/>
            <p:nvPr/>
          </p:nvSpPr>
          <p:spPr>
            <a:xfrm>
              <a:off x="2798721" y="2701255"/>
              <a:ext cx="5875200" cy="2432807"/>
            </a:xfrm>
            <a:prstGeom prst="rect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Networking Fabric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638C3E-DB4F-44BD-8348-D36741B6F12D}"/>
                </a:ext>
              </a:extLst>
            </p:cNvPr>
            <p:cNvSpPr/>
            <p:nvPr/>
          </p:nvSpPr>
          <p:spPr>
            <a:xfrm>
              <a:off x="2798721" y="6244615"/>
              <a:ext cx="5875200" cy="444059"/>
            </a:xfrm>
            <a:prstGeom prst="rect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Hosts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916639-0AF4-4331-BCA0-5CCD680A5A1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260871" y="5878090"/>
            <a:ext cx="5943" cy="3600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C82455-E0E8-47F3-9898-0DC63685666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911172" y="5878090"/>
            <a:ext cx="5943" cy="3600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18F577F-EB86-4F2F-83CC-6EBC7A068E9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561473" y="5878090"/>
            <a:ext cx="5943" cy="3600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3AFE37-CCA4-46FD-ADBE-3580A9BB17B9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211773" y="5878090"/>
            <a:ext cx="5943" cy="3600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503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  Manuel</dc:creator>
  <cp:lastModifiedBy>Meinen  Manuel</cp:lastModifiedBy>
  <cp:revision>18</cp:revision>
  <dcterms:created xsi:type="dcterms:W3CDTF">2021-07-19T20:08:10Z</dcterms:created>
  <dcterms:modified xsi:type="dcterms:W3CDTF">2021-08-20T08:57:29Z</dcterms:modified>
</cp:coreProperties>
</file>