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2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9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8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3956-73DE-4272-A1C7-7C736CEE721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A0D9-1455-4053-A1D1-F35894FE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Bank Renege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2013-11351 </a:t>
            </a:r>
            <a:r>
              <a:rPr lang="ko-KR" altLang="en-US" dirty="0" smtClean="0"/>
              <a:t>서동연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0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2" y="0"/>
            <a:ext cx="4427316" cy="6858000"/>
          </a:xfrm>
          <a:prstGeom prst="rect">
            <a:avLst/>
          </a:prstGeom>
        </p:spPr>
      </p:pic>
      <p:sp>
        <p:nvSpPr>
          <p:cNvPr id="11" name="오른쪽 중괄호 10"/>
          <p:cNvSpPr/>
          <p:nvPr/>
        </p:nvSpPr>
        <p:spPr>
          <a:xfrm>
            <a:off x="5280260" y="665747"/>
            <a:ext cx="262287" cy="71387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5280260" y="1491914"/>
            <a:ext cx="262287" cy="416292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>
            <a:off x="5280259" y="5767134"/>
            <a:ext cx="262287" cy="98659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838018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값 설정 </a:t>
            </a:r>
            <a:r>
              <a:rPr lang="ko-KR" altLang="en-US" dirty="0" err="1" smtClean="0"/>
              <a:t>입력값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3388711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1" y="607576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14" idx="3"/>
            <a:endCxn id="16" idx="3"/>
          </p:cNvCxnSpPr>
          <p:nvPr/>
        </p:nvCxnSpPr>
        <p:spPr>
          <a:xfrm flipH="1">
            <a:off x="6448927" y="1022684"/>
            <a:ext cx="1499936" cy="5237746"/>
          </a:xfrm>
          <a:prstGeom prst="bentConnector3">
            <a:avLst>
              <a:gd name="adj1" fmla="val -1524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0"/>
          </p:cNvCxnSpPr>
          <p:nvPr/>
        </p:nvCxnSpPr>
        <p:spPr>
          <a:xfrm flipV="1">
            <a:off x="6043864" y="3758044"/>
            <a:ext cx="100262" cy="23177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16995" y="5133473"/>
            <a:ext cx="16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17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" y="665497"/>
            <a:ext cx="7393908" cy="10830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438401" y="778042"/>
            <a:ext cx="6424862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63263" y="665497"/>
            <a:ext cx="2213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난수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seed </a:t>
            </a:r>
            <a:r>
              <a:rPr lang="ko-KR" altLang="en-US" sz="1200" dirty="0" smtClean="0"/>
              <a:t>배정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49705" y="160421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값 설정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293895" y="942496"/>
            <a:ext cx="5029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47158" y="803996"/>
            <a:ext cx="2213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손님 수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4" idx="3"/>
          </p:cNvCxnSpPr>
          <p:nvPr/>
        </p:nvCxnSpPr>
        <p:spPr>
          <a:xfrm flipV="1">
            <a:off x="8043613" y="1201215"/>
            <a:ext cx="1068303" cy="5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40968" y="1419572"/>
            <a:ext cx="3577390" cy="20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40968" y="1640328"/>
            <a:ext cx="3577390" cy="1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7764" y="1383040"/>
            <a:ext cx="2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손님이 기다리는 시간 최대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최소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52021" y="1070435"/>
            <a:ext cx="2213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손님 도착 간격 평균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" y="2374077"/>
            <a:ext cx="7395378" cy="2250083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3505200" y="2987865"/>
            <a:ext cx="1684421" cy="3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41758" y="2849365"/>
            <a:ext cx="2213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난수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505200" y="3284643"/>
            <a:ext cx="1684421" cy="3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1757" y="3146143"/>
            <a:ext cx="3501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simpy.Environment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</a:t>
            </a:r>
            <a:r>
              <a:rPr lang="en-US" altLang="ko-KR" sz="1200" dirty="0" err="1" smtClean="0"/>
              <a:t>env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class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705" y="1873741"/>
            <a:ext cx="32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293895" y="3869280"/>
            <a:ext cx="2831431" cy="29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41631" y="3745355"/>
            <a:ext cx="370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위에서 생성한 </a:t>
            </a:r>
            <a:r>
              <a:rPr lang="en-US" altLang="ko-KR" sz="1200" dirty="0" err="1" smtClean="0"/>
              <a:t>env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resource </a:t>
            </a:r>
            <a:r>
              <a:rPr lang="ko-KR" altLang="en-US" sz="1200" dirty="0" smtClean="0"/>
              <a:t>만들어 </a:t>
            </a:r>
            <a:r>
              <a:rPr lang="en-US" altLang="ko-KR" sz="1200" dirty="0" smtClean="0"/>
              <a:t>process</a:t>
            </a:r>
            <a:r>
              <a:rPr lang="ko-KR" altLang="en-US" sz="1200" dirty="0" smtClean="0"/>
              <a:t>실행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900737" y="4104161"/>
            <a:ext cx="3408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81736" y="3989769"/>
            <a:ext cx="370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Source </a:t>
            </a:r>
            <a:r>
              <a:rPr lang="ko-KR" altLang="en-US" sz="1200" dirty="0" smtClean="0"/>
              <a:t>함수로 </a:t>
            </a:r>
            <a:r>
              <a:rPr lang="en-US" altLang="ko-KR" sz="1200" dirty="0" smtClean="0"/>
              <a:t>bank renege</a:t>
            </a:r>
            <a:r>
              <a:rPr lang="ko-KR" altLang="en-US" sz="1200" dirty="0" smtClean="0"/>
              <a:t>를 모델링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941095" y="4343422"/>
            <a:ext cx="6184231" cy="28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20827" y="4256208"/>
            <a:ext cx="370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프로그램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898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42" y="272716"/>
            <a:ext cx="3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741445"/>
            <a:ext cx="6147837" cy="5482891"/>
          </a:xfrm>
          <a:prstGeom prst="rect">
            <a:avLst/>
          </a:prstGeom>
        </p:spPr>
      </p:pic>
      <p:sp>
        <p:nvSpPr>
          <p:cNvPr id="6" name="오른쪽 중괄호 5"/>
          <p:cNvSpPr/>
          <p:nvPr/>
        </p:nvSpPr>
        <p:spPr>
          <a:xfrm>
            <a:off x="6508784" y="741445"/>
            <a:ext cx="262287" cy="131194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6508784" y="2237874"/>
            <a:ext cx="262287" cy="379395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14148" y="1203158"/>
            <a:ext cx="53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</a:t>
            </a:r>
            <a:r>
              <a:rPr lang="ko-KR" altLang="en-US" dirty="0" smtClean="0"/>
              <a:t>함수로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손님이 오도록 손님 생성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14148" y="3673188"/>
            <a:ext cx="508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함수로 각 손님의 대기시간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업무시간 을 결정</a:t>
            </a:r>
            <a:endParaRPr lang="en-US" altLang="ko-KR" dirty="0" smtClean="0"/>
          </a:p>
          <a:p>
            <a:r>
              <a:rPr lang="ko-KR" altLang="en-US" dirty="0" smtClean="0"/>
              <a:t>대기하다 </a:t>
            </a:r>
            <a:r>
              <a:rPr lang="en-US" altLang="ko-KR" dirty="0" smtClean="0"/>
              <a:t>renege </a:t>
            </a:r>
            <a:r>
              <a:rPr lang="ko-KR" altLang="en-US" dirty="0" smtClean="0"/>
              <a:t>할 것인지를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031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42" y="272716"/>
            <a:ext cx="3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727629"/>
            <a:ext cx="6147837" cy="548289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687054" y="1179095"/>
            <a:ext cx="3821730" cy="16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08784" y="1056636"/>
            <a:ext cx="313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주어진 </a:t>
            </a:r>
            <a:r>
              <a:rPr lang="en-US" altLang="ko-KR" sz="1200" dirty="0" err="1" smtClean="0"/>
              <a:t>numer</a:t>
            </a:r>
            <a:r>
              <a:rPr lang="ko-KR" altLang="en-US" sz="1200" dirty="0" smtClean="0"/>
              <a:t>의 수만큼 손님 생성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164179" y="1317595"/>
            <a:ext cx="2851484" cy="16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15663" y="1179093"/>
            <a:ext cx="313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각 </a:t>
            </a:r>
            <a:r>
              <a:rPr lang="en-US" altLang="ko-KR" sz="1200" dirty="0" smtClean="0"/>
              <a:t>customer</a:t>
            </a:r>
            <a:r>
              <a:rPr lang="ko-KR" altLang="en-US" sz="1200" dirty="0" smtClean="0"/>
              <a:t>의 상태 결정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010526" y="1648826"/>
            <a:ext cx="2851484" cy="16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62273" y="1518346"/>
            <a:ext cx="313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Interval</a:t>
            </a:r>
            <a:r>
              <a:rPr lang="ko-KR" altLang="en-US" sz="1200" dirty="0" smtClean="0"/>
              <a:t>을 평균으로 하여 </a:t>
            </a:r>
            <a:r>
              <a:rPr lang="ko-KR" altLang="en-US" sz="1200" dirty="0" err="1" smtClean="0"/>
              <a:t>난수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cxnSp>
        <p:nvCxnSpPr>
          <p:cNvPr id="16" name="직선 화살표 연결선 15"/>
          <p:cNvCxnSpPr>
            <a:endCxn id="18" idx="1"/>
          </p:cNvCxnSpPr>
          <p:nvPr/>
        </p:nvCxnSpPr>
        <p:spPr>
          <a:xfrm>
            <a:off x="2574760" y="1843470"/>
            <a:ext cx="4094747" cy="190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9507" y="1803366"/>
            <a:ext cx="472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ko-KR" altLang="en-US" sz="1200" dirty="0" smtClean="0"/>
              <a:t>의 시간만큼 </a:t>
            </a:r>
            <a:r>
              <a:rPr lang="en-US" altLang="ko-KR" sz="1200" dirty="0" smtClean="0"/>
              <a:t>delay </a:t>
            </a:r>
            <a:r>
              <a:rPr lang="ko-KR" altLang="en-US" sz="1200" dirty="0" smtClean="0"/>
              <a:t>후 실행</a:t>
            </a:r>
            <a:endParaRPr lang="en-US" altLang="ko-KR" sz="1200" dirty="0" smtClean="0"/>
          </a:p>
          <a:p>
            <a:r>
              <a:rPr lang="en-US" altLang="ko-KR" sz="1200" dirty="0" smtClean="0"/>
              <a:t>Yield</a:t>
            </a:r>
            <a:r>
              <a:rPr lang="ko-KR" altLang="en-US" sz="1200" dirty="0" smtClean="0"/>
              <a:t>라는 함수는 값을 모두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하고 함수로 돌아가게 해준다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201176" y="2743600"/>
            <a:ext cx="26608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08232" y="3526968"/>
            <a:ext cx="39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대기시간 동안 기다릴 때 다른 함수는 돌아갈 수 있게</a:t>
            </a:r>
            <a:endParaRPr lang="en-US" altLang="ko-KR" sz="1200" dirty="0" smtClean="0"/>
          </a:p>
          <a:p>
            <a:r>
              <a:rPr lang="ko-KR" altLang="en-US" sz="1200" dirty="0" smtClean="0"/>
              <a:t>즉</a:t>
            </a:r>
            <a:r>
              <a:rPr lang="en-US" altLang="ko-KR" sz="1200" dirty="0" smtClean="0"/>
              <a:t>, yield</a:t>
            </a:r>
            <a:r>
              <a:rPr lang="ko-KR" altLang="en-US" sz="1200" dirty="0" smtClean="0"/>
              <a:t>로 시간 순서대로 출력될 수 있게 해준다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182503" y="3152274"/>
            <a:ext cx="3940192" cy="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22695" y="3013774"/>
            <a:ext cx="313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Counter</a:t>
            </a:r>
            <a:r>
              <a:rPr lang="ko-KR" altLang="en-US" sz="1200" dirty="0" smtClean="0"/>
              <a:t>의 빈 공간을 </a:t>
            </a:r>
            <a:r>
              <a:rPr lang="en-US" altLang="ko-KR" sz="1200" dirty="0" err="1" smtClean="0"/>
              <a:t>req</a:t>
            </a:r>
            <a:r>
              <a:rPr lang="ko-KR" altLang="en-US" sz="1200" dirty="0" smtClean="0"/>
              <a:t>로 한다</a:t>
            </a:r>
            <a:endParaRPr lang="en-US" altLang="ko-KR" sz="12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152599" y="3330576"/>
            <a:ext cx="3940192" cy="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15663" y="3192076"/>
            <a:ext cx="313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대기 시간 최대 최소 사이에서 </a:t>
            </a:r>
            <a:r>
              <a:rPr lang="ko-KR" altLang="en-US" sz="1200" dirty="0" err="1" smtClean="0"/>
              <a:t>난수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31" name="오른쪽 중괄호 30"/>
          <p:cNvSpPr/>
          <p:nvPr/>
        </p:nvSpPr>
        <p:spPr>
          <a:xfrm>
            <a:off x="6164179" y="4114776"/>
            <a:ext cx="262287" cy="131194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508784" y="4604045"/>
            <a:ext cx="537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대기 시간 안에 빈자리가 남으면 업무 시작</a:t>
            </a:r>
            <a:endParaRPr lang="en-US" altLang="ko-KR" sz="1200" dirty="0"/>
          </a:p>
          <a:p>
            <a:r>
              <a:rPr lang="ko-KR" altLang="en-US" sz="1200" dirty="0" smtClean="0"/>
              <a:t>위와 마찬가지로 </a:t>
            </a:r>
            <a:r>
              <a:rPr lang="en-US" altLang="ko-KR" sz="1200" dirty="0" smtClean="0"/>
              <a:t>yield </a:t>
            </a:r>
            <a:r>
              <a:rPr lang="ko-KR" altLang="en-US" sz="1200" dirty="0" smtClean="0"/>
              <a:t>함수를 이용하여 시간 순서대로 출력될 수 있게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538688" y="3649911"/>
            <a:ext cx="3169544" cy="12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14410" y="2757500"/>
            <a:ext cx="313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손님 도착시간을 출력</a:t>
            </a:r>
            <a:endParaRPr lang="en-US" altLang="ko-KR" sz="1200" dirty="0" smtClean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994635" y="3981326"/>
            <a:ext cx="4713597" cy="145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26743" y="3961544"/>
            <a:ext cx="3903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현재시간과 도착시간의 차이로 기다린 시간 저장</a:t>
            </a:r>
            <a:endParaRPr lang="en-US" altLang="ko-KR" sz="1200" dirty="0" smtClean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081499" y="5785396"/>
            <a:ext cx="16452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26743" y="5681705"/>
            <a:ext cx="3903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대기 시간 안에 빈자리가 남지 않으면 </a:t>
            </a:r>
            <a:r>
              <a:rPr lang="en-US" altLang="ko-KR" sz="1200" dirty="0" smtClean="0"/>
              <a:t>renege</a:t>
            </a:r>
          </a:p>
        </p:txBody>
      </p:sp>
    </p:spTree>
    <p:extLst>
      <p:ext uri="{BB962C8B-B14F-4D97-AF65-F5344CB8AC3E}">
        <p14:creationId xmlns:p14="http://schemas.microsoft.com/office/powerpoint/2010/main" val="229942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2" y="0"/>
            <a:ext cx="4427316" cy="685800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3954379" y="6529137"/>
            <a:ext cx="50532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211179" y="6529136"/>
            <a:ext cx="50532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29542" y="6384758"/>
            <a:ext cx="50532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82205" y="1524000"/>
            <a:ext cx="50532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11179" y="1876926"/>
            <a:ext cx="50532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82205" y="2622884"/>
            <a:ext cx="50532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endCxn id="17" idx="0"/>
          </p:cNvCxnSpPr>
          <p:nvPr/>
        </p:nvCxnSpPr>
        <p:spPr>
          <a:xfrm>
            <a:off x="1034868" y="6456947"/>
            <a:ext cx="3172174" cy="721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flipV="1">
            <a:off x="2262090" y="1949115"/>
            <a:ext cx="2694768" cy="372982"/>
          </a:xfrm>
          <a:prstGeom prst="curvedConnector3">
            <a:avLst>
              <a:gd name="adj1" fmla="val 1535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endCxn id="20" idx="2"/>
          </p:cNvCxnSpPr>
          <p:nvPr/>
        </p:nvCxnSpPr>
        <p:spPr>
          <a:xfrm rot="16200000" flipV="1">
            <a:off x="-1505876" y="3884272"/>
            <a:ext cx="5005137" cy="428974"/>
          </a:xfrm>
          <a:prstGeom prst="curvedConnector4">
            <a:avLst>
              <a:gd name="adj1" fmla="val 49279"/>
              <a:gd name="adj2" fmla="val 1532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endCxn id="22" idx="2"/>
          </p:cNvCxnSpPr>
          <p:nvPr/>
        </p:nvCxnSpPr>
        <p:spPr>
          <a:xfrm rot="5400000">
            <a:off x="623713" y="2107608"/>
            <a:ext cx="745958" cy="428974"/>
          </a:xfrm>
          <a:prstGeom prst="curvedConnector4">
            <a:avLst>
              <a:gd name="adj1" fmla="val 4301"/>
              <a:gd name="adj2" fmla="val 117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20854" y="1997106"/>
            <a:ext cx="472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Delay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interval time</a:t>
            </a:r>
            <a:r>
              <a:rPr lang="ko-KR" altLang="en-US" sz="1200" dirty="0" smtClean="0"/>
              <a:t>만큼 </a:t>
            </a:r>
            <a:r>
              <a:rPr lang="ko-KR" altLang="en-US" sz="1200" dirty="0" err="1" smtClean="0"/>
              <a:t>지난뒤에</a:t>
            </a:r>
            <a:r>
              <a:rPr lang="ko-KR" altLang="en-US" sz="1200" dirty="0" smtClean="0"/>
              <a:t> 다음 손님이 입장한다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5" name="타원 54"/>
          <p:cNvSpPr/>
          <p:nvPr/>
        </p:nvSpPr>
        <p:spPr>
          <a:xfrm>
            <a:off x="1562177" y="4094746"/>
            <a:ext cx="50532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구부러진 연결선 55"/>
          <p:cNvCxnSpPr/>
          <p:nvPr/>
        </p:nvCxnSpPr>
        <p:spPr>
          <a:xfrm>
            <a:off x="2923826" y="4764510"/>
            <a:ext cx="1030553" cy="144374"/>
          </a:xfrm>
          <a:prstGeom prst="curvedConnector3">
            <a:avLst>
              <a:gd name="adj1" fmla="val 1737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92580" y="4698197"/>
            <a:ext cx="472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Time in bank</a:t>
            </a:r>
            <a:r>
              <a:rPr lang="ko-KR" altLang="en-US" sz="1200" dirty="0" smtClean="0"/>
              <a:t>만큼 기다렸다가 끝남을 출력</a:t>
            </a:r>
            <a:endParaRPr lang="en-US" altLang="ko-KR" sz="1200" dirty="0" smtClean="0"/>
          </a:p>
          <a:p>
            <a:r>
              <a:rPr lang="ko-KR" altLang="en-US" sz="1200" dirty="0" smtClean="0"/>
              <a:t>그 외에도 바깥은 함수는 별개로 돌아간다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2" name="타원 61"/>
          <p:cNvSpPr/>
          <p:nvPr/>
        </p:nvSpPr>
        <p:spPr>
          <a:xfrm>
            <a:off x="978646" y="3599483"/>
            <a:ext cx="50532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endCxn id="55" idx="6"/>
          </p:cNvCxnSpPr>
          <p:nvPr/>
        </p:nvCxnSpPr>
        <p:spPr>
          <a:xfrm>
            <a:off x="1483972" y="3671672"/>
            <a:ext cx="583531" cy="495264"/>
          </a:xfrm>
          <a:prstGeom prst="curvedConnector3">
            <a:avLst>
              <a:gd name="adj1" fmla="val 5611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1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15" y="904875"/>
            <a:ext cx="2981325" cy="2305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758" y="409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00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208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Bank Renege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2019-09-16T09:06:06Z</dcterms:created>
  <dcterms:modified xsi:type="dcterms:W3CDTF">2019-09-17T00:20:49Z</dcterms:modified>
</cp:coreProperties>
</file>