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E387C9"/>
    <a:srgbClr val="A07B74"/>
    <a:srgbClr val="B091CD"/>
    <a:srgbClr val="D84447"/>
    <a:srgbClr val="6FBE77"/>
    <a:srgbClr val="F99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>
        <p:scale>
          <a:sx n="100" d="100"/>
          <a:sy n="100" d="100"/>
        </p:scale>
        <p:origin x="-302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7478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432"/>
          </a:xfrm>
        </p:spPr>
        <p:txBody>
          <a:bodyPr anchor="ctr">
            <a:normAutofit/>
          </a:bodyPr>
          <a:lstStyle>
            <a:lvl1pPr>
              <a:defRPr sz="32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7064"/>
            <a:ext cx="10515600" cy="5009900"/>
          </a:xfrm>
        </p:spPr>
        <p:txBody>
          <a:bodyPr/>
          <a:lstStyle>
            <a:lvl1pPr marL="360363" indent="-3603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 sz="24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806450" indent="-3492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  <a:tabLst/>
              <a:defRPr sz="2000" b="1"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 marL="1246188" indent="-3317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ppleColorEmoji"/>
              <a:buChar char="◾️"/>
              <a:tabLst/>
              <a:defRPr sz="1800"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9D03-A604-4B7B-880C-BE10EB9C9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7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432"/>
          </a:xfrm>
        </p:spPr>
        <p:txBody>
          <a:bodyPr anchor="ctr">
            <a:normAutofit/>
          </a:bodyPr>
          <a:lstStyle>
            <a:lvl1pPr>
              <a:defRPr sz="32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7064"/>
            <a:ext cx="5257800" cy="5009900"/>
          </a:xfrm>
        </p:spPr>
        <p:txBody>
          <a:bodyPr/>
          <a:lstStyle>
            <a:lvl1pPr marL="360363" indent="-3603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 sz="24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806450" indent="-3492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  <a:tabLst/>
              <a:defRPr sz="2000" b="1"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 marL="1246188" indent="-3317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ppleColorEmoji"/>
              <a:buChar char="◾️"/>
              <a:tabLst/>
              <a:defRPr sz="1800"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9D03-A604-4B7B-880C-BE10EB9C9F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A6F36B-7A38-3A40-8135-88C1C6EBF5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8" y="1167064"/>
            <a:ext cx="5257801" cy="5009900"/>
          </a:xfrm>
        </p:spPr>
        <p:txBody>
          <a:bodyPr/>
          <a:lstStyle>
            <a:lvl1pPr marL="360363" indent="-3603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 sz="24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806450" indent="-3492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  <a:tabLst/>
              <a:defRPr sz="2000" b="1"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 marL="1246188" indent="-3317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ppleColorEmoji"/>
              <a:buChar char="◾️"/>
              <a:tabLst/>
              <a:defRPr sz="1800"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57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432"/>
          </a:xfrm>
        </p:spPr>
        <p:txBody>
          <a:bodyPr anchor="ctr">
            <a:normAutofit/>
          </a:bodyPr>
          <a:lstStyle>
            <a:lvl1pPr>
              <a:defRPr sz="32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7064"/>
            <a:ext cx="10515600" cy="130300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80000"/>
              <a:buFontTx/>
              <a:buNone/>
              <a:tabLst/>
              <a:defRPr sz="2000" b="1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806450" indent="-3492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  <a:tabLst/>
              <a:defRPr sz="2000" b="1"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 marL="1246188" indent="-3317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ppleColorEmoji"/>
              <a:buChar char="◾️"/>
              <a:tabLst/>
              <a:defRPr sz="1800"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600"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9D03-A604-4B7B-880C-BE10EB9C9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4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A9D03-A604-4B7B-880C-BE10EB9C9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9D03-A604-4B7B-880C-BE10EB9C9F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FF29F2-3429-1E4D-9081-DBB781D721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305"/>
          <a:stretch/>
        </p:blipFill>
        <p:spPr>
          <a:xfrm>
            <a:off x="203126" y="6311900"/>
            <a:ext cx="4014844" cy="365125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36AD7A9-FDE3-814F-9140-172442FB2740}"/>
              </a:ext>
            </a:extLst>
          </p:cNvPr>
          <p:cNvCxnSpPr/>
          <p:nvPr/>
        </p:nvCxnSpPr>
        <p:spPr>
          <a:xfrm>
            <a:off x="103695" y="6274192"/>
            <a:ext cx="11962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00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AA9C-9F22-4586-9CFE-B83529C8A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3259"/>
            <a:ext cx="9144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Panel Block Shop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2485" y="6378852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PBS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B14B0-12C9-4E9E-919F-4F71366569D2}"/>
              </a:ext>
            </a:extLst>
          </p:cNvPr>
          <p:cNvSpPr txBox="1"/>
          <p:nvPr/>
        </p:nvSpPr>
        <p:spPr>
          <a:xfrm>
            <a:off x="9776047" y="5893002"/>
            <a:ext cx="23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2F5597"/>
                </a:solidFill>
              </a:rPr>
              <a:t>2019-28979 </a:t>
            </a:r>
            <a:r>
              <a:rPr lang="ko-KR" altLang="en-US" b="1" dirty="0" err="1">
                <a:solidFill>
                  <a:srgbClr val="2F5597"/>
                </a:solidFill>
              </a:rPr>
              <a:t>공민철</a:t>
            </a:r>
            <a:endParaRPr lang="ko-KR" altLang="en-US" b="1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4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5D0ECE5-DCAD-42F9-B75E-2437089B53F2}"/>
              </a:ext>
            </a:extLst>
          </p:cNvPr>
          <p:cNvGrpSpPr/>
          <p:nvPr/>
        </p:nvGrpSpPr>
        <p:grpSpPr>
          <a:xfrm>
            <a:off x="436751" y="749332"/>
            <a:ext cx="4244787" cy="2679667"/>
            <a:chOff x="436751" y="749332"/>
            <a:chExt cx="4244787" cy="2679667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B6A417A-5D58-491D-AABB-581CCB9D8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51" y="749332"/>
              <a:ext cx="4172717" cy="2679667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F187494-9A99-485C-BFAD-62DB6375D3AA}"/>
                </a:ext>
              </a:extLst>
            </p:cNvPr>
            <p:cNvSpPr/>
            <p:nvPr/>
          </p:nvSpPr>
          <p:spPr>
            <a:xfrm>
              <a:off x="3952875" y="1347788"/>
              <a:ext cx="728663" cy="1333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0126FE1-EEFF-419D-8807-18E1CD554255}"/>
              </a:ext>
            </a:extLst>
          </p:cNvPr>
          <p:cNvSpPr txBox="1"/>
          <p:nvPr/>
        </p:nvSpPr>
        <p:spPr>
          <a:xfrm>
            <a:off x="10232485" y="6378852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PBS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A0CC25B-09E8-4DE0-9C40-386646E987DC}"/>
              </a:ext>
            </a:extLst>
          </p:cNvPr>
          <p:cNvGrpSpPr/>
          <p:nvPr/>
        </p:nvGrpSpPr>
        <p:grpSpPr>
          <a:xfrm>
            <a:off x="736666" y="3429000"/>
            <a:ext cx="10718668" cy="2679668"/>
            <a:chOff x="-76457" y="3561375"/>
            <a:chExt cx="10433817" cy="2608455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03C0064D-0891-4EE4-82E6-22C5E95D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457" y="3561375"/>
              <a:ext cx="3477939" cy="2608454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AD7C800-A51C-4F06-8FE5-8CC5D38EB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482" y="3561376"/>
              <a:ext cx="3477939" cy="260845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5FEA01F-59DC-4951-A4BC-77288108F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421" y="3561375"/>
              <a:ext cx="3477939" cy="2608454"/>
            </a:xfrm>
            <a:prstGeom prst="rect">
              <a:avLst/>
            </a:prstGeom>
          </p:spPr>
        </p:pic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0036A46-0DE9-482C-9758-72D58C8CA962}"/>
              </a:ext>
            </a:extLst>
          </p:cNvPr>
          <p:cNvCxnSpPr/>
          <p:nvPr/>
        </p:nvCxnSpPr>
        <p:spPr>
          <a:xfrm>
            <a:off x="1755648" y="2249424"/>
            <a:ext cx="65227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A3DF40B-1860-4394-AC56-1EA7A610996E}"/>
              </a:ext>
            </a:extLst>
          </p:cNvPr>
          <p:cNvGrpSpPr/>
          <p:nvPr/>
        </p:nvGrpSpPr>
        <p:grpSpPr>
          <a:xfrm>
            <a:off x="3832225" y="1416998"/>
            <a:ext cx="623888" cy="1600438"/>
            <a:chOff x="3952875" y="1664648"/>
            <a:chExt cx="623888" cy="160043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5EEB26F-695C-42CB-AA8E-D6CAD9514F4C}"/>
                </a:ext>
              </a:extLst>
            </p:cNvPr>
            <p:cNvGrpSpPr/>
            <p:nvPr/>
          </p:nvGrpSpPr>
          <p:grpSpPr>
            <a:xfrm>
              <a:off x="3952875" y="1664648"/>
              <a:ext cx="623888" cy="1600438"/>
              <a:chOff x="3952875" y="1664648"/>
              <a:chExt cx="623888" cy="160043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36A401-D5E6-4A44-B2F8-1A65F5788B3B}"/>
                  </a:ext>
                </a:extLst>
              </p:cNvPr>
              <p:cNvSpPr txBox="1"/>
              <p:nvPr/>
            </p:nvSpPr>
            <p:spPr>
              <a:xfrm>
                <a:off x="3952875" y="1664648"/>
                <a:ext cx="62388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/>
                  <a:t>Process 1</a:t>
                </a:r>
              </a:p>
              <a:p>
                <a:endParaRPr lang="en-US" altLang="ko-KR" sz="700" dirty="0"/>
              </a:p>
              <a:p>
                <a:r>
                  <a:rPr lang="en-US" altLang="ko-KR" sz="700" dirty="0"/>
                  <a:t>Process 2</a:t>
                </a:r>
              </a:p>
              <a:p>
                <a:endParaRPr lang="en-US" altLang="ko-KR" sz="700" dirty="0"/>
              </a:p>
              <a:p>
                <a:r>
                  <a:rPr lang="en-US" altLang="ko-KR" sz="700" dirty="0"/>
                  <a:t>Process 3</a:t>
                </a:r>
                <a:endParaRPr lang="ko-KR" altLang="en-US" sz="700" dirty="0"/>
              </a:p>
              <a:p>
                <a:endParaRPr lang="en-US" altLang="ko-KR" sz="700" dirty="0"/>
              </a:p>
              <a:p>
                <a:r>
                  <a:rPr lang="en-US" altLang="ko-KR" sz="700" dirty="0"/>
                  <a:t>Process 4</a:t>
                </a:r>
                <a:endParaRPr lang="ko-KR" altLang="en-US" sz="700" dirty="0"/>
              </a:p>
              <a:p>
                <a:endParaRPr lang="en-US" altLang="ko-KR" sz="700" dirty="0"/>
              </a:p>
              <a:p>
                <a:r>
                  <a:rPr lang="en-US" altLang="ko-KR" sz="700" dirty="0"/>
                  <a:t>Process 5</a:t>
                </a:r>
              </a:p>
              <a:p>
                <a:endParaRPr lang="en-US" altLang="ko-KR" sz="700" dirty="0"/>
              </a:p>
              <a:p>
                <a:r>
                  <a:rPr lang="en-US" altLang="ko-KR" sz="700" dirty="0"/>
                  <a:t>Process 6</a:t>
                </a:r>
              </a:p>
              <a:p>
                <a:endParaRPr lang="en-US" altLang="ko-KR" sz="700" dirty="0"/>
              </a:p>
              <a:p>
                <a:r>
                  <a:rPr lang="en-US" altLang="ko-KR" sz="700" dirty="0"/>
                  <a:t>Process 7</a:t>
                </a:r>
                <a:endParaRPr lang="ko-KR" altLang="en-US" sz="700" dirty="0"/>
              </a:p>
              <a:p>
                <a:endParaRPr lang="ko-KR" altLang="en-US" sz="700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B31095D-DAA4-4D13-803B-D32170BF2209}"/>
                  </a:ext>
                </a:extLst>
              </p:cNvPr>
              <p:cNvCxnSpPr/>
              <p:nvPr/>
            </p:nvCxnSpPr>
            <p:spPr>
              <a:xfrm>
                <a:off x="4471988" y="1766888"/>
                <a:ext cx="104775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621AFFB-E0BA-403D-BDD0-18E595AF508B}"/>
                  </a:ext>
                </a:extLst>
              </p:cNvPr>
              <p:cNvCxnSpPr/>
              <p:nvPr/>
            </p:nvCxnSpPr>
            <p:spPr>
              <a:xfrm>
                <a:off x="4471988" y="1976439"/>
                <a:ext cx="104775" cy="0"/>
              </a:xfrm>
              <a:prstGeom prst="line">
                <a:avLst/>
              </a:prstGeom>
              <a:ln w="57150">
                <a:solidFill>
                  <a:srgbClr val="F99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8C2C371-2A09-4FEA-9BA9-9B0AC857A0E6}"/>
                  </a:ext>
                </a:extLst>
              </p:cNvPr>
              <p:cNvCxnSpPr/>
              <p:nvPr/>
            </p:nvCxnSpPr>
            <p:spPr>
              <a:xfrm>
                <a:off x="4471988" y="2190751"/>
                <a:ext cx="104775" cy="0"/>
              </a:xfrm>
              <a:prstGeom prst="line">
                <a:avLst/>
              </a:prstGeom>
              <a:ln w="57150">
                <a:solidFill>
                  <a:srgbClr val="6FBE7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F83D5FD-A55E-4D7B-94FA-1C297C8538FA}"/>
                  </a:ext>
                </a:extLst>
              </p:cNvPr>
              <p:cNvCxnSpPr/>
              <p:nvPr/>
            </p:nvCxnSpPr>
            <p:spPr>
              <a:xfrm>
                <a:off x="4471987" y="2405063"/>
                <a:ext cx="104775" cy="0"/>
              </a:xfrm>
              <a:prstGeom prst="line">
                <a:avLst/>
              </a:prstGeom>
              <a:ln w="57150">
                <a:solidFill>
                  <a:srgbClr val="D844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42EAB582-89E4-45B2-8AA0-72C53210A150}"/>
                  </a:ext>
                </a:extLst>
              </p:cNvPr>
              <p:cNvCxnSpPr/>
              <p:nvPr/>
            </p:nvCxnSpPr>
            <p:spPr>
              <a:xfrm>
                <a:off x="4471986" y="2619376"/>
                <a:ext cx="104775" cy="0"/>
              </a:xfrm>
              <a:prstGeom prst="line">
                <a:avLst/>
              </a:prstGeom>
              <a:ln w="57150">
                <a:solidFill>
                  <a:srgbClr val="B091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7C2216C-F69F-4D7F-B343-FBA668F449B8}"/>
                </a:ext>
              </a:extLst>
            </p:cNvPr>
            <p:cNvCxnSpPr/>
            <p:nvPr/>
          </p:nvCxnSpPr>
          <p:spPr>
            <a:xfrm>
              <a:off x="4471985" y="2831307"/>
              <a:ext cx="104775" cy="0"/>
            </a:xfrm>
            <a:prstGeom prst="line">
              <a:avLst/>
            </a:prstGeom>
            <a:ln w="57150">
              <a:solidFill>
                <a:srgbClr val="A07B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EBD9C73-9638-4BE3-873A-AAA4A63F1735}"/>
                </a:ext>
              </a:extLst>
            </p:cNvPr>
            <p:cNvCxnSpPr/>
            <p:nvPr/>
          </p:nvCxnSpPr>
          <p:spPr>
            <a:xfrm>
              <a:off x="4471984" y="3040856"/>
              <a:ext cx="104775" cy="0"/>
            </a:xfrm>
            <a:prstGeom prst="line">
              <a:avLst/>
            </a:prstGeom>
            <a:ln w="57150">
              <a:solidFill>
                <a:srgbClr val="E387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25F586D-D2BC-448F-9E75-5AF650C234CF}"/>
              </a:ext>
            </a:extLst>
          </p:cNvPr>
          <p:cNvSpPr txBox="1"/>
          <p:nvPr/>
        </p:nvSpPr>
        <p:spPr>
          <a:xfrm>
            <a:off x="609600" y="380000"/>
            <a:ext cx="179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F5597"/>
                </a:solidFill>
              </a:rPr>
              <a:t>Charts Result</a:t>
            </a:r>
            <a:endParaRPr lang="ko-KR" altLang="en-US" sz="2000" b="1" dirty="0">
              <a:solidFill>
                <a:srgbClr val="2F5597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D562677-8387-4E90-BABF-487DF6326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22" y="1078659"/>
            <a:ext cx="3036153" cy="22771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82A176-F96C-44D5-8E3D-5E69DA105E58}"/>
              </a:ext>
            </a:extLst>
          </p:cNvPr>
          <p:cNvSpPr txBox="1"/>
          <p:nvPr/>
        </p:nvSpPr>
        <p:spPr>
          <a:xfrm rot="16200000">
            <a:off x="4875599" y="2463365"/>
            <a:ext cx="79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240.0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50891-93A9-43DF-9AAC-32FB36FB5618}"/>
              </a:ext>
            </a:extLst>
          </p:cNvPr>
          <p:cNvSpPr txBox="1"/>
          <p:nvPr/>
        </p:nvSpPr>
        <p:spPr>
          <a:xfrm rot="16200000">
            <a:off x="5725004" y="2463365"/>
            <a:ext cx="79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238.0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98F18F-B858-484B-9C4F-CD6F75B4CE2E}"/>
              </a:ext>
            </a:extLst>
          </p:cNvPr>
          <p:cNvSpPr txBox="1"/>
          <p:nvPr/>
        </p:nvSpPr>
        <p:spPr>
          <a:xfrm rot="16200000">
            <a:off x="6574409" y="2434162"/>
            <a:ext cx="79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228.9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0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672E4F1-353A-48C4-8E75-FEBD3FB22DEE}"/>
              </a:ext>
            </a:extLst>
          </p:cNvPr>
          <p:cNvGrpSpPr/>
          <p:nvPr/>
        </p:nvGrpSpPr>
        <p:grpSpPr>
          <a:xfrm>
            <a:off x="1102367" y="638869"/>
            <a:ext cx="9987266" cy="5448796"/>
            <a:chOff x="1102367" y="638869"/>
            <a:chExt cx="9987266" cy="54487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499CC67-DCCF-484E-882A-BA44C60F2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367" y="1100534"/>
              <a:ext cx="9987266" cy="4987131"/>
            </a:xfrm>
            <a:prstGeom prst="rect">
              <a:avLst/>
            </a:prstGeom>
          </p:spPr>
        </p:pic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C73BDCE-DD92-48F2-96BD-908D53D4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280" y="638869"/>
              <a:ext cx="7491153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Process.working_time</a:t>
              </a:r>
              <a:r>
                <a:rPr kumimoji="0" lang="ko-KR" altLang="ko-KR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kumimoji="0" lang="ko-KR" altLang="ko-KR" sz="2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PBS_Sink.last_arrival</a:t>
              </a:r>
              <a:endParaRPr kumimoji="0" lang="ko-KR" altLang="ko-KR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98420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E05DDA2D-4CED-4E7B-9120-B51025E7E8CE}" vid="{D22297D0-919E-4BAB-BB9E-7037BEA9FD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2136</TotalTime>
  <Words>39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AppleColorEmoji</vt:lpstr>
      <vt:lpstr>NanumGothic</vt:lpstr>
      <vt:lpstr>맑은 고딕</vt:lpstr>
      <vt:lpstr>Arial</vt:lpstr>
      <vt:lpstr>Consolas</vt:lpstr>
      <vt:lpstr>Segoe UI Black</vt:lpstr>
      <vt:lpstr>Wingdings</vt:lpstr>
      <vt:lpstr>테마1</vt:lpstr>
      <vt:lpstr>Panel Block Shop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Shop</dc:title>
  <dc:creator>yahooalscjf@snu.ac.kr</dc:creator>
  <cp:lastModifiedBy>Kong</cp:lastModifiedBy>
  <cp:revision>61</cp:revision>
  <dcterms:created xsi:type="dcterms:W3CDTF">2019-09-18T03:49:25Z</dcterms:created>
  <dcterms:modified xsi:type="dcterms:W3CDTF">2019-11-21T01:16:48Z</dcterms:modified>
</cp:coreProperties>
</file>