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FC8EB-3161-4E1C-8D84-C02280AB762D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FCD-F20A-495D-9E47-49CDEC6EE33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64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FC8EB-3161-4E1C-8D84-C02280AB762D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FCD-F20A-495D-9E47-49CDEC6EE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97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FC8EB-3161-4E1C-8D84-C02280AB762D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FCD-F20A-495D-9E47-49CDEC6EE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23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FC8EB-3161-4E1C-8D84-C02280AB762D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FCD-F20A-495D-9E47-49CDEC6EE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96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FC8EB-3161-4E1C-8D84-C02280AB762D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FCD-F20A-495D-9E47-49CDEC6EE33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3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FC8EB-3161-4E1C-8D84-C02280AB762D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FCD-F20A-495D-9E47-49CDEC6EE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91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FC8EB-3161-4E1C-8D84-C02280AB762D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FCD-F20A-495D-9E47-49CDEC6EE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78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FC8EB-3161-4E1C-8D84-C02280AB762D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FCD-F20A-495D-9E47-49CDEC6EE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59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FC8EB-3161-4E1C-8D84-C02280AB762D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FCD-F20A-495D-9E47-49CDEC6EE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1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0FC8EB-3161-4E1C-8D84-C02280AB762D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A76FCD-F20A-495D-9E47-49CDEC6EE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283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FC8EB-3161-4E1C-8D84-C02280AB762D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FCD-F20A-495D-9E47-49CDEC6EE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56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0FC8EB-3161-4E1C-8D84-C02280AB762D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A76FCD-F20A-495D-9E47-49CDEC6EE33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77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34672-9B73-4F0D-946E-BAD3828177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SimComponents_rev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수정사항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6C73BD-47DA-4432-BFBE-8DA71EC6B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2016-18076 </a:t>
            </a:r>
            <a:r>
              <a:rPr lang="ko-KR" altLang="en-US" dirty="0"/>
              <a:t>조영인</a:t>
            </a:r>
          </a:p>
        </p:txBody>
      </p:sp>
    </p:spTree>
    <p:extLst>
      <p:ext uri="{BB962C8B-B14F-4D97-AF65-F5344CB8AC3E}">
        <p14:creationId xmlns:p14="http://schemas.microsoft.com/office/powerpoint/2010/main" val="382489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05709-BE21-47B1-8630-6BA05D52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변경사항 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77C66-FAD9-450A-90C2-849D98767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SimComponents_rev2</a:t>
            </a:r>
          </a:p>
          <a:p>
            <a:pPr lvl="1"/>
            <a:r>
              <a:rPr lang="en-US" altLang="ko-KR" dirty="0" err="1"/>
              <a:t>simpy</a:t>
            </a:r>
            <a:r>
              <a:rPr lang="ko-KR" altLang="en-US" dirty="0"/>
              <a:t>의 </a:t>
            </a:r>
            <a:r>
              <a:rPr lang="en-US" altLang="ko-KR" dirty="0"/>
              <a:t>event</a:t>
            </a:r>
            <a:r>
              <a:rPr lang="ko-KR" altLang="en-US" dirty="0"/>
              <a:t>를 이용한 </a:t>
            </a:r>
            <a:r>
              <a:rPr lang="en-US" altLang="ko-KR" dirty="0"/>
              <a:t>part</a:t>
            </a:r>
            <a:r>
              <a:rPr lang="ko-KR" altLang="en-US" dirty="0"/>
              <a:t>의 대기가 가능하도록 수정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SimComponents_rev3</a:t>
            </a:r>
          </a:p>
          <a:p>
            <a:pPr lvl="1"/>
            <a:r>
              <a:rPr lang="en-US" altLang="ko-KR" dirty="0"/>
              <a:t>Process</a:t>
            </a:r>
            <a:r>
              <a:rPr lang="ko-KR" altLang="en-US" dirty="0"/>
              <a:t>내의 </a:t>
            </a:r>
            <a:r>
              <a:rPr lang="en-US" altLang="ko-KR" dirty="0"/>
              <a:t>part</a:t>
            </a:r>
            <a:r>
              <a:rPr lang="ko-KR" altLang="en-US" dirty="0"/>
              <a:t>의 수가 </a:t>
            </a:r>
            <a:r>
              <a:rPr lang="en-US" altLang="ko-KR" dirty="0" err="1"/>
              <a:t>qlimit</a:t>
            </a:r>
            <a:r>
              <a:rPr lang="ko-KR" altLang="en-US" dirty="0"/>
              <a:t>를 초과하는 상황 수정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SimComponents_rev4</a:t>
            </a:r>
          </a:p>
          <a:p>
            <a:pPr lvl="1"/>
            <a:r>
              <a:rPr lang="ko-KR" altLang="en-US" dirty="0"/>
              <a:t>하나의 </a:t>
            </a:r>
            <a:r>
              <a:rPr lang="en-US" altLang="ko-KR" dirty="0"/>
              <a:t>Process</a:t>
            </a:r>
            <a:r>
              <a:rPr lang="ko-KR" altLang="en-US" dirty="0"/>
              <a:t>내의 여러 병렬 </a:t>
            </a:r>
            <a:r>
              <a:rPr lang="en-US" altLang="ko-KR" dirty="0"/>
              <a:t>subprocess </a:t>
            </a:r>
            <a:r>
              <a:rPr lang="ko-KR" altLang="en-US" dirty="0"/>
              <a:t>생성 가능하도록 수정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977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449AE-E992-4B72-ADF4-9DF41C7E5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병렬 </a:t>
            </a:r>
            <a:r>
              <a:rPr lang="en-US" altLang="ko-KR" dirty="0"/>
              <a:t>Process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C422F91-CFCA-4DAE-912D-3F63B9138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588" y="3057525"/>
            <a:ext cx="8837612" cy="8575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A8468F-11F3-4DA1-B8F6-4E953CC7E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868" y="4660582"/>
            <a:ext cx="3590925" cy="333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972759-3071-4693-9020-5D37FAA28DBF}"/>
              </a:ext>
            </a:extLst>
          </p:cNvPr>
          <p:cNvSpPr txBox="1"/>
          <p:nvPr/>
        </p:nvSpPr>
        <p:spPr>
          <a:xfrm>
            <a:off x="1097280" y="1779001"/>
            <a:ext cx="1005840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생성가능한 최대 병렬 프로세스의 수를 입력 받아 </a:t>
            </a:r>
            <a:r>
              <a:rPr lang="en-US" altLang="ko-KR" dirty="0" err="1"/>
              <a:t>subprocess_num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최대로 가능한 수만큼 병렬 프로세스 생성 했을 때</a:t>
            </a:r>
            <a:r>
              <a:rPr lang="en-US" altLang="ko-KR" dirty="0"/>
              <a:t>,</a:t>
            </a:r>
            <a:r>
              <a:rPr lang="ko-KR" altLang="en-US" dirty="0"/>
              <a:t> 대기하기 위한 </a:t>
            </a:r>
            <a:r>
              <a:rPr lang="en-US" altLang="ko-KR" dirty="0"/>
              <a:t>event</a:t>
            </a:r>
            <a:r>
              <a:rPr lang="ko-KR" altLang="en-US" dirty="0"/>
              <a:t>를 </a:t>
            </a:r>
            <a:r>
              <a:rPr lang="en-US" altLang="ko-KR" dirty="0"/>
              <a:t>self.wait2</a:t>
            </a:r>
            <a:r>
              <a:rPr lang="ko-KR" altLang="en-US" dirty="0"/>
              <a:t>에 저장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EE7DA8-13DB-4AE9-AB0B-A321978EF486}"/>
              </a:ext>
            </a:extLst>
          </p:cNvPr>
          <p:cNvSpPr txBox="1"/>
          <p:nvPr/>
        </p:nvSpPr>
        <p:spPr>
          <a:xfrm>
            <a:off x="3666330" y="4057828"/>
            <a:ext cx="38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︙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DAF8C5-FAD6-4910-80B2-70DBFFE80067}"/>
              </a:ext>
            </a:extLst>
          </p:cNvPr>
          <p:cNvSpPr txBox="1"/>
          <p:nvPr/>
        </p:nvSpPr>
        <p:spPr>
          <a:xfrm>
            <a:off x="3666330" y="5045302"/>
            <a:ext cx="38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︙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256889-DEE9-4A02-8FE0-CFBA306685AB}"/>
              </a:ext>
            </a:extLst>
          </p:cNvPr>
          <p:cNvSpPr/>
          <p:nvPr/>
        </p:nvSpPr>
        <p:spPr>
          <a:xfrm>
            <a:off x="5029200" y="3669246"/>
            <a:ext cx="1323975" cy="1502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53D217-943F-40A1-9967-B7CCD7A3B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105" y="5739503"/>
            <a:ext cx="28384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5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86DDB-49E5-4207-9AFC-68ABCB27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병렬 </a:t>
            </a:r>
            <a:r>
              <a:rPr lang="en-US" altLang="ko-KR" dirty="0"/>
              <a:t>Process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80DF6C4-679D-40E7-98BF-8408DB50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703"/>
          <a:stretch/>
        </p:blipFill>
        <p:spPr>
          <a:xfrm>
            <a:off x="6096000" y="1911853"/>
            <a:ext cx="4714557" cy="263899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4ED4D56-2C05-43EB-B0FA-24611385DC7F}"/>
              </a:ext>
            </a:extLst>
          </p:cNvPr>
          <p:cNvSpPr/>
          <p:nvPr/>
        </p:nvSpPr>
        <p:spPr>
          <a:xfrm>
            <a:off x="7391082" y="3734938"/>
            <a:ext cx="3345870" cy="1893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DEAAA5-CF18-4884-AA55-C21E26F8CC96}"/>
              </a:ext>
            </a:extLst>
          </p:cNvPr>
          <p:cNvSpPr txBox="1"/>
          <p:nvPr/>
        </p:nvSpPr>
        <p:spPr>
          <a:xfrm>
            <a:off x="1097280" y="1779001"/>
            <a:ext cx="4998720" cy="3142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Process </a:t>
            </a:r>
            <a:r>
              <a:rPr lang="ko-KR" altLang="en-US" dirty="0"/>
              <a:t>클래스의</a:t>
            </a:r>
            <a:r>
              <a:rPr lang="en-US" altLang="ko-KR" dirty="0"/>
              <a:t> method</a:t>
            </a:r>
            <a:r>
              <a:rPr lang="ko-KR" altLang="en-US" dirty="0"/>
              <a:t>인 </a:t>
            </a:r>
            <a:r>
              <a:rPr lang="en-US" altLang="ko-KR" dirty="0"/>
              <a:t>run </a:t>
            </a:r>
            <a:r>
              <a:rPr lang="ko-KR" altLang="en-US" dirty="0"/>
              <a:t>내부에서 병렬 프로세스 생성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프로세스가 하나 생성될 때마다 </a:t>
            </a:r>
            <a:r>
              <a:rPr lang="en-US" altLang="ko-KR" dirty="0" err="1"/>
              <a:t>self.busy</a:t>
            </a:r>
            <a:r>
              <a:rPr lang="en-US" altLang="ko-KR" dirty="0"/>
              <a:t> </a:t>
            </a:r>
            <a:r>
              <a:rPr lang="ko-KR" altLang="en-US" dirty="0"/>
              <a:t>변수에 </a:t>
            </a:r>
            <a:r>
              <a:rPr lang="en-US" altLang="ko-KR" dirty="0"/>
              <a:t>1</a:t>
            </a:r>
            <a:r>
              <a:rPr lang="ko-KR" altLang="en-US" dirty="0"/>
              <a:t>을 더함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self.busy</a:t>
            </a:r>
            <a:r>
              <a:rPr lang="ko-KR" altLang="en-US" dirty="0"/>
              <a:t> 값이 </a:t>
            </a:r>
            <a:r>
              <a:rPr lang="en-US" altLang="ko-KR" dirty="0" err="1"/>
              <a:t>subprocess_num</a:t>
            </a:r>
            <a:r>
              <a:rPr lang="en-US" altLang="ko-KR" dirty="0"/>
              <a:t> </a:t>
            </a:r>
            <a:r>
              <a:rPr lang="ko-KR" altLang="en-US" dirty="0"/>
              <a:t>값과 같아지면 더 이상 프로세스 생성하지 않고 대기하기 위한 </a:t>
            </a:r>
            <a:r>
              <a:rPr lang="en-US" altLang="ko-KR" dirty="0"/>
              <a:t>event </a:t>
            </a:r>
            <a:r>
              <a:rPr lang="ko-KR" altLang="en-US" dirty="0"/>
              <a:t>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110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2F31D-B802-4C94-B7E9-4D73296F7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병렬 </a:t>
            </a:r>
            <a:r>
              <a:rPr lang="en-US" altLang="ko-KR" dirty="0"/>
              <a:t>Process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3185E2-66B1-4E27-9510-94BE4C3C2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226" y="1845734"/>
            <a:ext cx="4997454" cy="43206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56D783-7E24-449F-A7A2-60BB2F5879A4}"/>
              </a:ext>
            </a:extLst>
          </p:cNvPr>
          <p:cNvSpPr txBox="1"/>
          <p:nvPr/>
        </p:nvSpPr>
        <p:spPr>
          <a:xfrm>
            <a:off x="1097280" y="1779001"/>
            <a:ext cx="4998720" cy="3726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기존에 </a:t>
            </a:r>
            <a:r>
              <a:rPr lang="en-US" altLang="ko-KR" dirty="0"/>
              <a:t>run() </a:t>
            </a:r>
            <a:r>
              <a:rPr lang="ko-KR" altLang="en-US" dirty="0"/>
              <a:t>메소드에서 하던 일을 </a:t>
            </a:r>
            <a:r>
              <a:rPr lang="en-US" altLang="ko-KR" dirty="0" err="1"/>
              <a:t>subrun</a:t>
            </a:r>
            <a:r>
              <a:rPr lang="en-US" altLang="ko-KR" dirty="0"/>
              <a:t>() </a:t>
            </a:r>
            <a:r>
              <a:rPr lang="ko-KR" altLang="en-US" dirty="0"/>
              <a:t>메소드에서 수행</a:t>
            </a:r>
            <a:endParaRPr lang="en-US" altLang="ko-KR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작업시간 만큼의 </a:t>
            </a:r>
            <a:r>
              <a:rPr lang="en-US" altLang="ko-KR" dirty="0"/>
              <a:t>timeout event </a:t>
            </a:r>
            <a:r>
              <a:rPr lang="ko-KR" altLang="en-US" dirty="0"/>
              <a:t>발생</a:t>
            </a:r>
            <a:endParaRPr lang="en-US" altLang="ko-KR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다음 </a:t>
            </a:r>
            <a:r>
              <a:rPr lang="en-US" altLang="ko-KR" dirty="0"/>
              <a:t>Process</a:t>
            </a:r>
            <a:r>
              <a:rPr lang="ko-KR" altLang="en-US" dirty="0"/>
              <a:t>에 </a:t>
            </a:r>
            <a:r>
              <a:rPr lang="en-US" altLang="ko-KR" dirty="0"/>
              <a:t>part</a:t>
            </a:r>
            <a:r>
              <a:rPr lang="ko-KR" altLang="en-US" dirty="0"/>
              <a:t>가 </a:t>
            </a:r>
            <a:r>
              <a:rPr lang="en-US" altLang="ko-KR" dirty="0" err="1"/>
              <a:t>qlimit</a:t>
            </a:r>
            <a:r>
              <a:rPr lang="ko-KR" altLang="en-US" dirty="0"/>
              <a:t>만큼 있으면 대기 </a:t>
            </a:r>
            <a:r>
              <a:rPr lang="en-US" altLang="ko-KR" dirty="0"/>
              <a:t>event </a:t>
            </a:r>
            <a:r>
              <a:rPr lang="ko-KR" altLang="en-US" dirty="0"/>
              <a:t>발생</a:t>
            </a:r>
            <a:endParaRPr lang="en-US" altLang="ko-KR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이전 </a:t>
            </a:r>
            <a:r>
              <a:rPr lang="en-US" altLang="ko-KR" dirty="0"/>
              <a:t>Process</a:t>
            </a:r>
            <a:r>
              <a:rPr lang="ko-KR" altLang="en-US" dirty="0"/>
              <a:t>의 대기 </a:t>
            </a:r>
            <a:r>
              <a:rPr lang="en-US" altLang="ko-KR" dirty="0"/>
              <a:t>event succeed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Put() </a:t>
            </a:r>
            <a:r>
              <a:rPr lang="ko-KR" altLang="en-US" dirty="0"/>
              <a:t>메소드를 통해 </a:t>
            </a:r>
            <a:r>
              <a:rPr lang="en-US" altLang="ko-KR" dirty="0"/>
              <a:t>part</a:t>
            </a:r>
            <a:r>
              <a:rPr lang="ko-KR" altLang="en-US" dirty="0"/>
              <a:t>를 다음 </a:t>
            </a:r>
            <a:r>
              <a:rPr lang="en-US" altLang="ko-KR" dirty="0"/>
              <a:t>Process</a:t>
            </a:r>
            <a:r>
              <a:rPr lang="ko-KR" altLang="en-US" dirty="0"/>
              <a:t>에 넘겨주면 </a:t>
            </a:r>
            <a:r>
              <a:rPr lang="en-US" altLang="ko-KR" dirty="0" err="1"/>
              <a:t>self.busy</a:t>
            </a:r>
            <a:r>
              <a:rPr lang="en-US" altLang="ko-KR" dirty="0"/>
              <a:t> </a:t>
            </a:r>
            <a:r>
              <a:rPr lang="ko-KR" altLang="en-US" dirty="0"/>
              <a:t>값에서 </a:t>
            </a:r>
            <a:r>
              <a:rPr lang="en-US" altLang="ko-KR" dirty="0"/>
              <a:t>1</a:t>
            </a:r>
            <a:r>
              <a:rPr lang="ko-KR" altLang="en-US" dirty="0"/>
              <a:t>을 빼고 </a:t>
            </a:r>
            <a:r>
              <a:rPr lang="en-US" altLang="ko-KR" dirty="0"/>
              <a:t>run()</a:t>
            </a:r>
            <a:r>
              <a:rPr lang="ko-KR" altLang="en-US" dirty="0"/>
              <a:t>에서 발생시킨 </a:t>
            </a:r>
            <a:r>
              <a:rPr lang="en-US" altLang="ko-KR" dirty="0"/>
              <a:t>event(wait2)</a:t>
            </a:r>
            <a:r>
              <a:rPr lang="ko-KR" altLang="en-US" dirty="0"/>
              <a:t>를 </a:t>
            </a:r>
            <a:r>
              <a:rPr lang="en-US" altLang="ko-KR" dirty="0"/>
              <a:t>succeed</a:t>
            </a:r>
            <a:r>
              <a:rPr lang="ko-KR" altLang="en-US" dirty="0"/>
              <a:t>시킴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28D913-6848-48CF-A78A-F55C15838B21}"/>
              </a:ext>
            </a:extLst>
          </p:cNvPr>
          <p:cNvSpPr/>
          <p:nvPr/>
        </p:nvSpPr>
        <p:spPr>
          <a:xfrm>
            <a:off x="6419532" y="3911374"/>
            <a:ext cx="2162493" cy="80350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로 구부러짐 15">
            <a:extLst>
              <a:ext uri="{FF2B5EF4-FFF2-40B4-BE49-F238E27FC236}">
                <a16:creationId xmlns:a16="http://schemas.microsoft.com/office/drawing/2014/main" id="{95147ED0-DBC4-40E8-8796-564D658AA13D}"/>
              </a:ext>
            </a:extLst>
          </p:cNvPr>
          <p:cNvSpPr/>
          <p:nvPr/>
        </p:nvSpPr>
        <p:spPr>
          <a:xfrm rot="10399884">
            <a:off x="4113917" y="5032164"/>
            <a:ext cx="2337393" cy="816927"/>
          </a:xfrm>
          <a:prstGeom prst="curvedDownArrow">
            <a:avLst>
              <a:gd name="adj1" fmla="val 12801"/>
              <a:gd name="adj2" fmla="val 42385"/>
              <a:gd name="adj3" fmla="val 13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12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6F1D0-5641-4325-98F8-F09D6A30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병렬 </a:t>
            </a:r>
            <a:r>
              <a:rPr lang="en-US" altLang="ko-KR" dirty="0"/>
              <a:t>Process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CB0573C-372A-4400-90FA-122A3E64D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1916433"/>
            <a:ext cx="10058400" cy="38823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D3E428-4743-48A7-984B-844E02449E9E}"/>
              </a:ext>
            </a:extLst>
          </p:cNvPr>
          <p:cNvSpPr txBox="1"/>
          <p:nvPr/>
        </p:nvSpPr>
        <p:spPr>
          <a:xfrm>
            <a:off x="7374255" y="2579101"/>
            <a:ext cx="2388870" cy="7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subprocess_num</a:t>
            </a:r>
            <a:r>
              <a:rPr lang="en-US" altLang="ko-KR" dirty="0"/>
              <a:t>: 2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qlimit</a:t>
            </a:r>
            <a:r>
              <a:rPr lang="en-US" altLang="ko-KR" dirty="0"/>
              <a:t>: 2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18552EE-0396-4A3B-AA39-1CA76A544576}"/>
              </a:ext>
            </a:extLst>
          </p:cNvPr>
          <p:cNvSpPr/>
          <p:nvPr/>
        </p:nvSpPr>
        <p:spPr>
          <a:xfrm>
            <a:off x="3343275" y="3438525"/>
            <a:ext cx="1295400" cy="8953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87FEBD1-9D9C-4225-87E8-F0FC485F5E8E}"/>
              </a:ext>
            </a:extLst>
          </p:cNvPr>
          <p:cNvSpPr/>
          <p:nvPr/>
        </p:nvSpPr>
        <p:spPr>
          <a:xfrm>
            <a:off x="2786062" y="2663190"/>
            <a:ext cx="1057275" cy="5943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FB6FC5-E8C3-430E-8DEB-B2407FFC67A5}"/>
              </a:ext>
            </a:extLst>
          </p:cNvPr>
          <p:cNvSpPr/>
          <p:nvPr/>
        </p:nvSpPr>
        <p:spPr>
          <a:xfrm>
            <a:off x="8524875" y="5448300"/>
            <a:ext cx="581025" cy="25717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1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1752F-3199-45D4-905B-3F84EF47F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병렬 </a:t>
            </a:r>
            <a:r>
              <a:rPr lang="en-US" altLang="ko-KR" dirty="0"/>
              <a:t>Process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1B5710-401B-4419-B9A1-5F1E98925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49265"/>
            <a:ext cx="10058400" cy="38162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99A538-7AD9-4F2F-98ED-49752C875B66}"/>
              </a:ext>
            </a:extLst>
          </p:cNvPr>
          <p:cNvSpPr txBox="1"/>
          <p:nvPr/>
        </p:nvSpPr>
        <p:spPr>
          <a:xfrm>
            <a:off x="7374255" y="2579101"/>
            <a:ext cx="2388870" cy="7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subprocess_num</a:t>
            </a:r>
            <a:r>
              <a:rPr lang="en-US" altLang="ko-KR" dirty="0"/>
              <a:t>: 1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qlimit</a:t>
            </a:r>
            <a:r>
              <a:rPr lang="en-US" altLang="ko-KR" dirty="0"/>
              <a:t>: 2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20B2A0-62C0-4CFC-9761-EF244C5CACB6}"/>
              </a:ext>
            </a:extLst>
          </p:cNvPr>
          <p:cNvSpPr/>
          <p:nvPr/>
        </p:nvSpPr>
        <p:spPr>
          <a:xfrm>
            <a:off x="9105900" y="5438775"/>
            <a:ext cx="581025" cy="25717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58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232A2-772B-4ADA-86D0-EFBA151C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event</a:t>
            </a:r>
            <a:r>
              <a:rPr lang="ko-KR" altLang="en-US" dirty="0"/>
              <a:t>를 이용한 대기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3F0217D-9AFC-4D6F-860D-7B68366FDF63}"/>
              </a:ext>
            </a:extLst>
          </p:cNvPr>
          <p:cNvSpPr/>
          <p:nvPr/>
        </p:nvSpPr>
        <p:spPr>
          <a:xfrm>
            <a:off x="1239520" y="1930400"/>
            <a:ext cx="4592320" cy="41452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7B7BB9-02CA-4745-BA07-765D74E72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698" y="3295650"/>
            <a:ext cx="4347236" cy="1076325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0EC5BA-0C81-4740-ACE8-DD168A7E82E1}"/>
              </a:ext>
            </a:extLst>
          </p:cNvPr>
          <p:cNvSpPr/>
          <p:nvPr/>
        </p:nvSpPr>
        <p:spPr>
          <a:xfrm>
            <a:off x="6360160" y="1930400"/>
            <a:ext cx="4592320" cy="41452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BF0177E7-F0AF-4F6C-BBA3-7EDEAADBA3F4}"/>
              </a:ext>
            </a:extLst>
          </p:cNvPr>
          <p:cNvSpPr/>
          <p:nvPr/>
        </p:nvSpPr>
        <p:spPr>
          <a:xfrm>
            <a:off x="1419225" y="1816100"/>
            <a:ext cx="1847850" cy="527050"/>
          </a:xfrm>
          <a:prstGeom prst="round2Diag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선행 공정</a:t>
            </a:r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957CCAE6-DBF4-45B8-9192-73FE11A6AEBE}"/>
              </a:ext>
            </a:extLst>
          </p:cNvPr>
          <p:cNvSpPr/>
          <p:nvPr/>
        </p:nvSpPr>
        <p:spPr>
          <a:xfrm>
            <a:off x="6610350" y="1816100"/>
            <a:ext cx="1847850" cy="527050"/>
          </a:xfrm>
          <a:prstGeom prst="round2Diag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후행 공정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683D75-1F54-4DDB-AAA6-51F962C6BEA1}"/>
              </a:ext>
            </a:extLst>
          </p:cNvPr>
          <p:cNvSpPr txBox="1"/>
          <p:nvPr/>
        </p:nvSpPr>
        <p:spPr>
          <a:xfrm>
            <a:off x="1564781" y="2510155"/>
            <a:ext cx="3989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후행 공정에 </a:t>
            </a:r>
            <a:r>
              <a:rPr lang="en-US" altLang="ko-KR" dirty="0" err="1"/>
              <a:t>qlimt</a:t>
            </a:r>
            <a:r>
              <a:rPr lang="en-US" altLang="ko-KR" dirty="0"/>
              <a:t> </a:t>
            </a:r>
            <a:r>
              <a:rPr lang="ko-KR" altLang="en-US" dirty="0"/>
              <a:t>수 만큼의 </a:t>
            </a:r>
            <a:r>
              <a:rPr lang="en-US" altLang="ko-KR" dirty="0"/>
              <a:t>part</a:t>
            </a:r>
            <a:r>
              <a:rPr lang="ko-KR" altLang="en-US" dirty="0"/>
              <a:t>가 있으면 대기 </a:t>
            </a:r>
            <a:r>
              <a:rPr lang="en-US" altLang="ko-KR" dirty="0"/>
              <a:t>event</a:t>
            </a:r>
            <a:r>
              <a:rPr lang="ko-KR" altLang="en-US" dirty="0"/>
              <a:t>인 </a:t>
            </a:r>
            <a:r>
              <a:rPr lang="en-US" altLang="ko-KR" dirty="0"/>
              <a:t>stop </a:t>
            </a:r>
            <a:r>
              <a:rPr lang="ko-KR" altLang="en-US" dirty="0"/>
              <a:t>발생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8E0AB1-DBC7-4A43-84B1-A35514349C79}"/>
              </a:ext>
            </a:extLst>
          </p:cNvPr>
          <p:cNvSpPr/>
          <p:nvPr/>
        </p:nvSpPr>
        <p:spPr>
          <a:xfrm>
            <a:off x="1943531" y="3928031"/>
            <a:ext cx="1942669" cy="1809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88C752-EF0B-4A0E-B977-B96D30D9159D}"/>
              </a:ext>
            </a:extLst>
          </p:cNvPr>
          <p:cNvSpPr txBox="1"/>
          <p:nvPr/>
        </p:nvSpPr>
        <p:spPr>
          <a:xfrm>
            <a:off x="1564781" y="4577496"/>
            <a:ext cx="3989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발생시킨 </a:t>
            </a:r>
            <a:r>
              <a:rPr lang="en-US" altLang="ko-KR" dirty="0"/>
              <a:t>stop event</a:t>
            </a:r>
            <a:r>
              <a:rPr lang="ko-KR" altLang="en-US" dirty="0"/>
              <a:t>를 후행공정의 </a:t>
            </a:r>
            <a:r>
              <a:rPr lang="en-US" altLang="ko-KR" dirty="0"/>
              <a:t>wait1</a:t>
            </a:r>
            <a:r>
              <a:rPr lang="ko-KR" altLang="en-US" dirty="0"/>
              <a:t>에 추가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C948B73-5EEC-41E7-A5F1-25DB51E91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404" y="4514851"/>
            <a:ext cx="4359832" cy="8108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EF933BD-3B07-4C6D-A344-E153C3426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079" y="2498090"/>
            <a:ext cx="1981796" cy="2279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F00D40-34A6-45E0-90CB-D80C02D67449}"/>
              </a:ext>
            </a:extLst>
          </p:cNvPr>
          <p:cNvSpPr txBox="1"/>
          <p:nvPr/>
        </p:nvSpPr>
        <p:spPr>
          <a:xfrm>
            <a:off x="6476404" y="5377547"/>
            <a:ext cx="4150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altLang="ko-KR" dirty="0"/>
              <a:t>part</a:t>
            </a:r>
            <a:r>
              <a:rPr lang="ko-KR" altLang="en-US" dirty="0"/>
              <a:t>의 수가 </a:t>
            </a:r>
            <a:r>
              <a:rPr lang="en-US" altLang="ko-KR" dirty="0" err="1"/>
              <a:t>qlimit</a:t>
            </a:r>
            <a:r>
              <a:rPr lang="ko-KR" altLang="en-US" dirty="0"/>
              <a:t>보다 작아지면 선행 공정의 대기 </a:t>
            </a:r>
            <a:r>
              <a:rPr lang="en-US" altLang="ko-KR" dirty="0"/>
              <a:t>event</a:t>
            </a:r>
            <a:r>
              <a:rPr lang="ko-KR" altLang="en-US" dirty="0"/>
              <a:t>를 </a:t>
            </a:r>
            <a:r>
              <a:rPr lang="en-US" altLang="ko-KR" dirty="0"/>
              <a:t>succeed </a:t>
            </a:r>
            <a:r>
              <a:rPr lang="ko-KR" altLang="en-US" dirty="0"/>
              <a:t>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BE1E0D-0626-4C08-9455-0151BA675D71}"/>
              </a:ext>
            </a:extLst>
          </p:cNvPr>
          <p:cNvSpPr/>
          <p:nvPr/>
        </p:nvSpPr>
        <p:spPr>
          <a:xfrm>
            <a:off x="6610350" y="2866925"/>
            <a:ext cx="1847850" cy="1454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27DD5D9-8E6A-421B-829D-713FB6FDB6BF}"/>
              </a:ext>
            </a:extLst>
          </p:cNvPr>
          <p:cNvSpPr/>
          <p:nvPr/>
        </p:nvSpPr>
        <p:spPr>
          <a:xfrm>
            <a:off x="6657677" y="3821301"/>
            <a:ext cx="1743373" cy="44961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stop</a:t>
            </a:r>
            <a:r>
              <a:rPr lang="ko-KR" altLang="en-US" dirty="0"/>
              <a:t> </a:t>
            </a:r>
            <a:r>
              <a:rPr lang="en-US" altLang="ko-KR" dirty="0"/>
              <a:t>event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7DB292D-8430-4678-84AE-124E9B65CDF2}"/>
              </a:ext>
            </a:extLst>
          </p:cNvPr>
          <p:cNvSpPr/>
          <p:nvPr/>
        </p:nvSpPr>
        <p:spPr>
          <a:xfrm>
            <a:off x="6657676" y="3315307"/>
            <a:ext cx="1743373" cy="44961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stop event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30AC6A-75FD-4099-B626-20963E286963}"/>
              </a:ext>
            </a:extLst>
          </p:cNvPr>
          <p:cNvSpPr txBox="1"/>
          <p:nvPr/>
        </p:nvSpPr>
        <p:spPr>
          <a:xfrm>
            <a:off x="7148362" y="2791532"/>
            <a:ext cx="38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︙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6F942B-5CBB-43CD-8919-F516E497B1A2}"/>
              </a:ext>
            </a:extLst>
          </p:cNvPr>
          <p:cNvSpPr txBox="1"/>
          <p:nvPr/>
        </p:nvSpPr>
        <p:spPr>
          <a:xfrm>
            <a:off x="8551811" y="2866925"/>
            <a:ext cx="3716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Deque</a:t>
            </a:r>
            <a:r>
              <a:rPr lang="ko-KR" altLang="en-US" dirty="0"/>
              <a:t>라는 구조에 선행 공정의 각 병렬 프로세스에서 발생시킨 대기 </a:t>
            </a:r>
            <a:r>
              <a:rPr lang="en-US" altLang="ko-KR" dirty="0"/>
              <a:t>event</a:t>
            </a:r>
            <a:r>
              <a:rPr lang="ko-KR" altLang="en-US" dirty="0"/>
              <a:t>를 차례대로 저장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먼저</a:t>
            </a:r>
            <a:r>
              <a:rPr lang="en-US" altLang="ko-KR" dirty="0"/>
              <a:t> </a:t>
            </a:r>
            <a:r>
              <a:rPr lang="ko-KR" altLang="en-US" dirty="0"/>
              <a:t>들어온 </a:t>
            </a:r>
            <a:r>
              <a:rPr lang="en-US" altLang="ko-KR" dirty="0"/>
              <a:t>event</a:t>
            </a:r>
            <a:r>
              <a:rPr lang="ko-KR" altLang="en-US" dirty="0"/>
              <a:t>부터 실행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477813-4AC3-4016-8914-C4099F56DC01}"/>
              </a:ext>
            </a:extLst>
          </p:cNvPr>
          <p:cNvSpPr/>
          <p:nvPr/>
        </p:nvSpPr>
        <p:spPr>
          <a:xfrm>
            <a:off x="7220382" y="4837124"/>
            <a:ext cx="1304494" cy="16350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575C896-DFF6-44C7-9004-B7603AA01A72}"/>
              </a:ext>
            </a:extLst>
          </p:cNvPr>
          <p:cNvCxnSpPr>
            <a:stCxn id="22" idx="3"/>
          </p:cNvCxnSpPr>
          <p:nvPr/>
        </p:nvCxnSpPr>
        <p:spPr>
          <a:xfrm flipV="1">
            <a:off x="8524876" y="4344253"/>
            <a:ext cx="1476374" cy="5746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80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A8003-ACDB-4283-8A3E-8A424896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qlimit</a:t>
            </a:r>
            <a:r>
              <a:rPr lang="ko-KR" altLang="en-US" dirty="0"/>
              <a:t>를 초과하는 상황 수정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716670-6940-4EC6-A6E5-DA629C08E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872" y="2904926"/>
            <a:ext cx="5078187" cy="1257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3E39D9-F547-41CB-A7F0-0E0690D18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872" y="2035393"/>
            <a:ext cx="1885950" cy="57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5698B-DC4E-4C44-BC2A-81C07871F5A8}"/>
              </a:ext>
            </a:extLst>
          </p:cNvPr>
          <p:cNvSpPr txBox="1"/>
          <p:nvPr/>
        </p:nvSpPr>
        <p:spPr>
          <a:xfrm>
            <a:off x="1097280" y="1779001"/>
            <a:ext cx="4998720" cy="306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Process</a:t>
            </a:r>
            <a:r>
              <a:rPr lang="ko-KR" altLang="en-US" dirty="0"/>
              <a:t> 내에서 작업 중이지 않고 </a:t>
            </a:r>
            <a:r>
              <a:rPr lang="en-US" altLang="ko-KR" dirty="0"/>
              <a:t>queue</a:t>
            </a:r>
            <a:r>
              <a:rPr lang="ko-KR" altLang="en-US" dirty="0"/>
              <a:t>에 존재하는 </a:t>
            </a:r>
            <a:r>
              <a:rPr lang="en-US" altLang="ko-KR" dirty="0"/>
              <a:t>part</a:t>
            </a:r>
            <a:r>
              <a:rPr lang="ko-KR" altLang="en-US" dirty="0"/>
              <a:t>의 수를 </a:t>
            </a:r>
            <a:r>
              <a:rPr lang="en-US" altLang="ko-KR" dirty="0" err="1"/>
              <a:t>self.inventory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Process </a:t>
            </a:r>
            <a:r>
              <a:rPr lang="ko-KR" altLang="en-US" dirty="0"/>
              <a:t>내에서 작업 중인 </a:t>
            </a:r>
            <a:r>
              <a:rPr lang="en-US" altLang="ko-KR" dirty="0"/>
              <a:t>part</a:t>
            </a:r>
            <a:r>
              <a:rPr lang="ko-KR" altLang="en-US" dirty="0"/>
              <a:t>의 수는 </a:t>
            </a:r>
            <a:r>
              <a:rPr lang="en-US" altLang="ko-KR" dirty="0" err="1"/>
              <a:t>self.busy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저장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self.inventory</a:t>
            </a:r>
            <a:r>
              <a:rPr lang="ko-KR" altLang="en-US" dirty="0"/>
              <a:t>와 </a:t>
            </a:r>
            <a:r>
              <a:rPr lang="en-US" altLang="ko-KR" dirty="0" err="1"/>
              <a:t>self.busy</a:t>
            </a:r>
            <a:r>
              <a:rPr lang="ko-KR" altLang="en-US" dirty="0"/>
              <a:t>의 합이 </a:t>
            </a:r>
            <a:r>
              <a:rPr lang="en-US" altLang="ko-KR" dirty="0" err="1"/>
              <a:t>qlimt</a:t>
            </a:r>
            <a:r>
              <a:rPr lang="ko-KR" altLang="en-US" dirty="0"/>
              <a:t>와 같게 되면 대기 </a:t>
            </a:r>
            <a:r>
              <a:rPr lang="en-US" altLang="ko-KR" dirty="0"/>
              <a:t>event</a:t>
            </a:r>
            <a:r>
              <a:rPr lang="ko-KR" altLang="en-US" dirty="0"/>
              <a:t>를 발생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54B6FA-33BD-4ED7-A816-3B2B29020CCE}"/>
              </a:ext>
            </a:extLst>
          </p:cNvPr>
          <p:cNvSpPr/>
          <p:nvPr/>
        </p:nvSpPr>
        <p:spPr>
          <a:xfrm>
            <a:off x="6791006" y="3186613"/>
            <a:ext cx="4364673" cy="1566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CD400BD-A932-44F4-A874-5FE23A6EAB3D}"/>
              </a:ext>
            </a:extLst>
          </p:cNvPr>
          <p:cNvCxnSpPr>
            <a:stCxn id="7" idx="1"/>
          </p:cNvCxnSpPr>
          <p:nvPr/>
        </p:nvCxnSpPr>
        <p:spPr>
          <a:xfrm flipH="1">
            <a:off x="5886450" y="3264944"/>
            <a:ext cx="904556" cy="897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34062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</TotalTime>
  <Words>337</Words>
  <Application>Microsoft Office PowerPoint</Application>
  <PresentationFormat>와이드스크린</PresentationFormat>
  <Paragraphs>53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추억</vt:lpstr>
      <vt:lpstr>SimComponents_rev  수정사항</vt:lpstr>
      <vt:lpstr>변경사항 요약</vt:lpstr>
      <vt:lpstr>1.병렬 Process </vt:lpstr>
      <vt:lpstr>1.병렬 Process </vt:lpstr>
      <vt:lpstr>1.병렬 Process </vt:lpstr>
      <vt:lpstr>1.병렬 Process </vt:lpstr>
      <vt:lpstr>1.병렬 Process </vt:lpstr>
      <vt:lpstr>2. event를 이용한 대기</vt:lpstr>
      <vt:lpstr>3. qlimit를 초과하는 상황 수정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 Yuong in</dc:creator>
  <cp:lastModifiedBy>Cho Yuong in</cp:lastModifiedBy>
  <cp:revision>12</cp:revision>
  <dcterms:created xsi:type="dcterms:W3CDTF">2019-11-18T13:13:39Z</dcterms:created>
  <dcterms:modified xsi:type="dcterms:W3CDTF">2019-11-18T14:47:33Z</dcterms:modified>
</cp:coreProperties>
</file>