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8B95F-D4F1-4ACD-B4BD-1BF4875BAAD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F7778-46A4-4BD7-9FEC-12269461E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94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5BA54F-577F-4AEF-BDDC-BF03B0EA3F01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FF693F-A987-4B39-B5BB-2D12673FBD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2" y="332656"/>
            <a:ext cx="4847420" cy="4176464"/>
          </a:xfr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  <p:txBody>
          <a:bodyPr>
            <a:normAutofit/>
          </a:bodyPr>
          <a:lstStyle/>
          <a:p>
            <a:pPr algn="l"/>
            <a:r>
              <a:rPr lang="ko-KR" altLang="en-US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자기소개 </a:t>
            </a:r>
            <a:r>
              <a:rPr lang="en-US" altLang="ko-KR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홈페이지  </a:t>
            </a:r>
            <a:r>
              <a:rPr lang="en-US" altLang="ko-KR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제작 구상</a:t>
            </a:r>
            <a:endParaRPr lang="ko-KR" altLang="en-US" sz="7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869160"/>
            <a:ext cx="7092280" cy="685800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/>
          <a:p>
            <a:r>
              <a:rPr lang="ko-KR" altLang="en-US" sz="2800" b="1" dirty="0" smtClean="0">
                <a:latin typeface="+mj-ea"/>
                <a:ea typeface="+mj-ea"/>
              </a:rPr>
              <a:t>자바기반 전자정부 프레임 워크 개발 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r>
              <a:rPr lang="ko-KR" altLang="en-US" sz="2800" b="1" dirty="0" smtClean="0">
                <a:latin typeface="+mj-ea"/>
                <a:ea typeface="+mj-ea"/>
              </a:rPr>
              <a:t>권종환</a:t>
            </a:r>
            <a:endParaRPr lang="ko-KR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87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4659876" cy="955536"/>
          </a:xfrm>
        </p:spPr>
        <p:txBody>
          <a:bodyPr>
            <a:normAutofit/>
          </a:bodyPr>
          <a:lstStyle/>
          <a:p>
            <a:pPr algn="l"/>
            <a: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 INDEX </a:t>
            </a:r>
            <a:r>
              <a:rPr lang="ko-KR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페이</a:t>
            </a:r>
            <a:r>
              <a:rPr lang="ko-KR" altLang="en-US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Home, profile, Introduce, </a:t>
            </a:r>
          </a:p>
          <a:p>
            <a:r>
              <a:rPr lang="en-US" altLang="ko-KR" sz="36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Contact Us </a:t>
            </a:r>
            <a:r>
              <a:rPr lang="ko-KR" altLang="en-US" sz="36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페이지로 </a:t>
            </a:r>
            <a:r>
              <a:rPr lang="ko-KR" altLang="en-US" sz="3600" dirty="0" err="1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바로가기</a:t>
            </a:r>
            <a:r>
              <a:rPr lang="ko-KR" altLang="en-US" sz="36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생성 </a:t>
            </a:r>
            <a:endParaRPr lang="ko-KR" altLang="en-US" sz="36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2" t="8212" r="4454" b="81755"/>
          <a:stretch/>
        </p:blipFill>
        <p:spPr bwMode="auto">
          <a:xfrm>
            <a:off x="694063" y="3139807"/>
            <a:ext cx="6758258" cy="230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291612" y="3789041"/>
            <a:ext cx="5832648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59025" y="4138745"/>
            <a:ext cx="6049279" cy="401153"/>
            <a:chOff x="2823650" y="2958017"/>
            <a:chExt cx="4628672" cy="211668"/>
          </a:xfrm>
        </p:grpSpPr>
        <p:grpSp>
          <p:nvGrpSpPr>
            <p:cNvPr id="10" name="그룹 9"/>
            <p:cNvGrpSpPr/>
            <p:nvPr/>
          </p:nvGrpSpPr>
          <p:grpSpPr>
            <a:xfrm>
              <a:off x="2823650" y="2958018"/>
              <a:ext cx="3332529" cy="211667"/>
              <a:chOff x="2823650" y="2958018"/>
              <a:chExt cx="3332529" cy="21166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823650" y="2958567"/>
                <a:ext cx="703113" cy="21111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Adobe Heiti Std R" pitchFamily="34" charset="-128"/>
                    <a:ea typeface="Adobe Heiti Std R" pitchFamily="34" charset="-128"/>
                  </a:rPr>
                  <a:t>Home</a:t>
                </a:r>
                <a:endParaRPr lang="ko-KR" altLang="en-US" sz="2000" dirty="0">
                  <a:solidFill>
                    <a:schemeClr val="bg1"/>
                  </a:solidFill>
                  <a:latin typeface="Adobe Heiti Std R" pitchFamily="34" charset="-128"/>
                  <a:ea typeface="+mj-ea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24148" y="2958020"/>
                <a:ext cx="1035885" cy="21111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Adobe Heiti Std R" pitchFamily="34" charset="-128"/>
                    <a:ea typeface="Adobe Heiti Std R" pitchFamily="34" charset="-128"/>
                  </a:rPr>
                  <a:t>Profile</a:t>
                </a:r>
                <a:endParaRPr lang="ko-KR" altLang="en-US" sz="2000" dirty="0">
                  <a:solidFill>
                    <a:schemeClr val="bg1"/>
                  </a:solidFill>
                  <a:latin typeface="Adobe Heiti Std R" pitchFamily="34" charset="-128"/>
                  <a:ea typeface="+mj-ea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60033" y="2958018"/>
                <a:ext cx="1296146" cy="21111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bg1"/>
                    </a:solidFill>
                    <a:latin typeface="Adobe Heiti Std R" pitchFamily="34" charset="-128"/>
                    <a:ea typeface="Adobe Heiti Std R" pitchFamily="34" charset="-128"/>
                  </a:rPr>
                  <a:t>Introduce</a:t>
                </a:r>
                <a:endParaRPr lang="ko-KR" altLang="en-US" sz="2000" dirty="0">
                  <a:solidFill>
                    <a:schemeClr val="bg1"/>
                  </a:solidFill>
                  <a:latin typeface="Adobe Heiti Std R" pitchFamily="34" charset="-128"/>
                  <a:ea typeface="+mj-ea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012159" y="2958017"/>
              <a:ext cx="1440163" cy="21111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/>
                  </a:solidFill>
                  <a:latin typeface="Adobe Heiti Std R" pitchFamily="34" charset="-128"/>
                  <a:ea typeface="Adobe Heiti Std R" pitchFamily="34" charset="-128"/>
                </a:rPr>
                <a:t>Contact Us</a:t>
              </a:r>
              <a:endParaRPr lang="ko-KR" altLang="en-US" sz="2000" dirty="0">
                <a:solidFill>
                  <a:schemeClr val="bg1"/>
                </a:solidFill>
                <a:latin typeface="Adobe Heiti Std R" pitchFamily="34" charset="-128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8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4176464" cy="955536"/>
          </a:xfrm>
        </p:spPr>
        <p:txBody>
          <a:bodyPr>
            <a:normAutofit/>
          </a:bodyPr>
          <a:lstStyle/>
          <a:p>
            <a:pPr algn="l"/>
            <a:r>
              <a:rPr lang="en-US" altLang="ko-KR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</a:t>
            </a:r>
            <a: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. Profile </a:t>
            </a:r>
            <a:r>
              <a:rPr lang="ko-KR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페이지</a:t>
            </a:r>
            <a:endParaRPr lang="ko-KR" alt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502" y="1340768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이름</a:t>
            </a:r>
            <a:r>
              <a:rPr lang="en-US" altLang="ko-KR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, </a:t>
            </a:r>
            <a:r>
              <a:rPr lang="ko-KR" altLang="en-US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나이</a:t>
            </a:r>
            <a:r>
              <a:rPr lang="en-US" altLang="ko-KR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, </a:t>
            </a:r>
            <a:r>
              <a:rPr lang="ko-KR" altLang="en-US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학력</a:t>
            </a:r>
            <a:r>
              <a:rPr lang="en-US" altLang="ko-KR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, </a:t>
            </a:r>
            <a:r>
              <a:rPr lang="ko-KR" altLang="en-US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자격증</a:t>
            </a:r>
            <a:r>
              <a:rPr lang="en-US" altLang="ko-KR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, </a:t>
            </a:r>
            <a:r>
              <a:rPr lang="ko-KR" altLang="en-US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성격 작성</a:t>
            </a:r>
            <a:endParaRPr lang="ko-KR" altLang="en-US" sz="32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2052" name="Picture 4" descr="C:\Users\714-\Desktop\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1686"/>
            <a:ext cx="7268764" cy="43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6" y="4149080"/>
            <a:ext cx="1512168" cy="180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5901" y="3501008"/>
            <a:ext cx="174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Profile</a:t>
            </a:r>
            <a:endParaRPr lang="ko-KR" altLang="en-US" sz="2400" dirty="0">
              <a:solidFill>
                <a:schemeClr val="bg1"/>
              </a:solidFill>
              <a:latin typeface="Adobe Heiti Std R" pitchFamily="34" charset="-128"/>
              <a:ea typeface="이순신 돋움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71039" y="3501008"/>
            <a:ext cx="174530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About Me</a:t>
            </a:r>
            <a:endParaRPr lang="ko-KR" altLang="en-US" sz="2400" dirty="0">
              <a:solidFill>
                <a:schemeClr val="bg1"/>
              </a:solidFill>
              <a:latin typeface="Adobe Heiti Std R" pitchFamily="34" charset="-128"/>
              <a:ea typeface="이순신 돋움체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74964" y="3501008"/>
            <a:ext cx="174530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Career</a:t>
            </a:r>
            <a:endParaRPr lang="ko-KR" altLang="en-US" sz="2400" dirty="0">
              <a:solidFill>
                <a:schemeClr val="bg1"/>
              </a:solidFill>
              <a:latin typeface="Adobe Heiti Std R" pitchFamily="34" charset="-128"/>
              <a:ea typeface="이순신 돋움체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1534" y="4154453"/>
            <a:ext cx="151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T e x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T e x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T e x 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T e x t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73834" y="4149080"/>
            <a:ext cx="151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T e x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T e x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T e x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T e x 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63553" y="2492896"/>
            <a:ext cx="10804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Profile</a:t>
            </a:r>
            <a:endParaRPr lang="ko-KR" altLang="en-US" sz="2400" dirty="0">
              <a:solidFill>
                <a:schemeClr val="bg1"/>
              </a:solidFill>
              <a:latin typeface="Adobe Heiti Std R" pitchFamily="34" charset="-128"/>
              <a:ea typeface="이순신 돋움체 B" panose="02020603020101020101" pitchFamily="18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5" t="57282" r="24388" b="28958"/>
          <a:stretch/>
        </p:blipFill>
        <p:spPr bwMode="auto">
          <a:xfrm>
            <a:off x="4692246" y="2110822"/>
            <a:ext cx="2972056" cy="61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7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4795068" cy="955536"/>
          </a:xfrm>
        </p:spPr>
        <p:txBody>
          <a:bodyPr>
            <a:normAutofit/>
          </a:bodyPr>
          <a:lstStyle/>
          <a:p>
            <a:pPr algn="l"/>
            <a: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3.Introduce </a:t>
            </a:r>
            <a:r>
              <a:rPr lang="ko-KR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페이지</a:t>
            </a:r>
            <a:endParaRPr lang="ko-KR" alt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502" y="1340768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성장 배경</a:t>
            </a:r>
            <a:r>
              <a:rPr lang="en-US" altLang="ko-KR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, </a:t>
            </a:r>
            <a:r>
              <a:rPr lang="ko-KR" altLang="en-US" sz="32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앞으로의 계획 등의 내용 작성</a:t>
            </a:r>
            <a:endParaRPr lang="ko-KR" altLang="en-US" sz="32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9" name="Picture 4" descr="C:\Users\714-\Desktop\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7268764" cy="43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173028" y="2386376"/>
            <a:ext cx="1914094" cy="53856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Introduce</a:t>
            </a:r>
            <a:endParaRPr lang="ko-KR" altLang="en-US" sz="2800" dirty="0">
              <a:solidFill>
                <a:schemeClr val="bg1"/>
              </a:solidFill>
              <a:latin typeface="Adobe Heiti Std R" pitchFamily="34" charset="-128"/>
              <a:ea typeface="이순신 돋움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7" y="3457451"/>
            <a:ext cx="7268764" cy="21852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History</a:t>
            </a:r>
          </a:p>
          <a:p>
            <a:pPr algn="ctr"/>
            <a:r>
              <a:rPr lang="en-US" altLang="ko-KR" sz="88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Text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성장배경</a:t>
            </a:r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계획</a:t>
            </a:r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등 작성</a:t>
            </a:r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5" t="57282" r="24388" b="28958"/>
          <a:stretch/>
        </p:blipFill>
        <p:spPr bwMode="auto">
          <a:xfrm>
            <a:off x="5220072" y="2060849"/>
            <a:ext cx="244422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3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5318630" cy="95553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4. Contact </a:t>
            </a:r>
            <a:r>
              <a:rPr lang="en-US" altLang="ko-KR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Me </a:t>
            </a:r>
            <a:r>
              <a:rPr lang="ko-KR" altLang="en-US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페이지 </a:t>
            </a:r>
            <a:endParaRPr lang="ko-KR" altLang="en-US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번호</a:t>
            </a:r>
            <a:r>
              <a:rPr lang="en-US" altLang="ko-KR" sz="36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, </a:t>
            </a:r>
            <a:r>
              <a:rPr lang="ko-KR" altLang="en-US" sz="3600" dirty="0" err="1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이메일</a:t>
            </a:r>
            <a:r>
              <a:rPr lang="en-US" altLang="ko-KR" sz="36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, </a:t>
            </a:r>
            <a:r>
              <a:rPr lang="ko-KR" altLang="en-US" sz="3600" dirty="0" smtClean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주소 등 내용 작성</a:t>
            </a:r>
            <a:endParaRPr lang="ko-KR" altLang="en-US" sz="36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16" name="Picture 4" descr="C:\Users\714-\Desktop\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7268764" cy="43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173028" y="2136425"/>
            <a:ext cx="1914094" cy="7885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dobe Heiti Std R" pitchFamily="34" charset="-128"/>
                <a:ea typeface="이순신 돋움체 B" panose="02020603020101020101" pitchFamily="18" charset="-127"/>
              </a:rPr>
              <a:t>Contact </a:t>
            </a:r>
            <a:r>
              <a:rPr lang="en-US" altLang="ko-KR" sz="2800" dirty="0" smtClean="0">
                <a:solidFill>
                  <a:schemeClr val="bg1"/>
                </a:solidFill>
                <a:latin typeface="Adobe Heiti Std R" pitchFamily="34" charset="-128"/>
                <a:ea typeface="이순신 돋움체 B" panose="02020603020101020101" pitchFamily="18" charset="-127"/>
              </a:rPr>
              <a:t>Me</a:t>
            </a:r>
            <a:endParaRPr lang="ko-KR" altLang="en-US" sz="2800" dirty="0">
              <a:solidFill>
                <a:schemeClr val="bg1"/>
              </a:solidFill>
              <a:latin typeface="Adobe Heiti Std R" pitchFamily="34" charset="-128"/>
              <a:ea typeface="이순신 돋움체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7" y="3457451"/>
            <a:ext cx="3024335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Phone : </a:t>
            </a:r>
          </a:p>
          <a:p>
            <a:endParaRPr lang="en-US" altLang="ko-KR" sz="2400" dirty="0" smtClean="0">
              <a:solidFill>
                <a:schemeClr val="bg1"/>
              </a:solidFill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E-mail :</a:t>
            </a:r>
          </a:p>
          <a:p>
            <a:endParaRPr lang="en-US" altLang="ko-KR" sz="2400" dirty="0" smtClean="0">
              <a:solidFill>
                <a:schemeClr val="bg1"/>
              </a:solidFill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Twitter :</a:t>
            </a:r>
          </a:p>
          <a:p>
            <a:endParaRPr lang="en-US" altLang="ko-KR" sz="2400" dirty="0" smtClean="0">
              <a:solidFill>
                <a:schemeClr val="bg1"/>
              </a:solidFill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Address :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5" t="57282" r="24388" b="28958"/>
          <a:stretch/>
        </p:blipFill>
        <p:spPr bwMode="auto">
          <a:xfrm>
            <a:off x="5220072" y="2060849"/>
            <a:ext cx="244422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2" t="24352" r="964" b="6017"/>
          <a:stretch/>
        </p:blipFill>
        <p:spPr bwMode="auto">
          <a:xfrm>
            <a:off x="3488028" y="3609020"/>
            <a:ext cx="3892283" cy="237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380583" y="3085800"/>
            <a:ext cx="2279649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dobe Heiti Std R" pitchFamily="34" charset="-128"/>
                <a:ea typeface="이순신 돋움체 B" panose="02020603020101020101" pitchFamily="18" charset="-127"/>
              </a:rPr>
              <a:t>나의 주소 표시</a:t>
            </a:r>
            <a:endParaRPr lang="ko-KR" altLang="en-US" sz="2800" dirty="0">
              <a:solidFill>
                <a:schemeClr val="bg1"/>
              </a:solidFill>
              <a:latin typeface="Adobe Heiti Std R" pitchFamily="34" charset="-128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0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138</TotalTime>
  <Words>124</Words>
  <Application>Microsoft Office PowerPoint</Application>
  <PresentationFormat>화면 슬라이드 쇼(4:3)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테크닉</vt:lpstr>
      <vt:lpstr>자기소개  홈페이지   제작 구상</vt:lpstr>
      <vt:lpstr>1. INDEX 페이지</vt:lpstr>
      <vt:lpstr>2. Profile 페이지</vt:lpstr>
      <vt:lpstr>3.Introduce 페이지</vt:lpstr>
      <vt:lpstr>4. Contact Me 페이지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자기소개 홈페이지 제작 구상</dc:title>
  <dc:creator>714-</dc:creator>
  <cp:lastModifiedBy>714-</cp:lastModifiedBy>
  <cp:revision>10</cp:revision>
  <dcterms:created xsi:type="dcterms:W3CDTF">2019-03-05T06:03:14Z</dcterms:created>
  <dcterms:modified xsi:type="dcterms:W3CDTF">2019-03-05T08:23:46Z</dcterms:modified>
</cp:coreProperties>
</file>