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80"/>
  </p:normalViewPr>
  <p:slideViewPr>
    <p:cSldViewPr snapToGrid="0">
      <p:cViewPr varScale="1">
        <p:scale>
          <a:sx n="137" d="100"/>
          <a:sy n="137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47992-95E2-154E-B315-813B7135BAF3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610B9-9194-AC4E-BB47-61F3D512B1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580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610B9-9194-AC4E-BB47-61F3D512B14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285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4665-1AC4-832E-980A-DA5F06A2F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F06356-5759-B068-E64C-696DFB92C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785EB-E1F1-67F7-260F-703399CB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2099-CC16-2547-8B25-87A829B853FC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98A0C-BDF7-A42F-D6CB-8AA46EF2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9ADD1-15DA-751A-688D-93F49A49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483-D112-C946-BBAC-BB3B874A3C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197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9E6D9-9C84-8862-E8B7-5D94B56E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81E2E1-8A17-52A8-B696-00F208EB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67B76-67C0-D5D9-DA7B-8F4B8231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2099-CC16-2547-8B25-87A829B853FC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0F217-B843-E130-8DBD-A3D442BE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8E425-43B2-F45A-4035-F67B5C01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483-D112-C946-BBAC-BB3B874A3C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51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45B9D9-8B45-A736-713E-A4456EDEB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D43071-82CB-0BD4-AB4F-24E4F8B57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94427-668C-9600-6CD3-8D01D54B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2099-CC16-2547-8B25-87A829B853FC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17A69-C019-BE91-7592-157F6EE0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41F1D-4013-2583-D8FA-FDB9B2AD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483-D112-C946-BBAC-BB3B874A3C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614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F9D64-C702-91A7-8BCF-94558C37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3F8E5-5015-AB2C-A044-F3A50E51B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D4D5F-F3AC-2CCF-7397-CA0C1032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2099-CC16-2547-8B25-87A829B853FC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75A95-8EDA-AF21-5427-F2BE84FF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2A031-6E7F-9B51-692C-4C59B961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483-D112-C946-BBAC-BB3B874A3C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944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5BD9A-4EBB-E694-3DF0-4B2BF090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15A973-5058-890A-6AD2-D01497385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C1156-B8CE-2644-EE09-BF20022E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2099-CC16-2547-8B25-87A829B853FC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F261E-8007-BE8C-8EBC-C86D806A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CBD3-D8CE-741D-6527-F367D62F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483-D112-C946-BBAC-BB3B874A3C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472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B116E-C389-E511-14C1-686E735B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FEB67-33FC-0A89-41F5-D075CC13B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2A754-386C-5DA6-6DE4-4F1C73A90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E295E-6348-5ABC-D4F3-E69BA812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2099-CC16-2547-8B25-87A829B853FC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ED05A1-D040-2511-6F9C-FD3DCE36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75EA72-3613-2E47-7766-E021FA8E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483-D112-C946-BBAC-BB3B874A3C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288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F0547-B476-9E53-066A-D0C19527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64B0D4-FF3D-250C-E7EE-6931D079D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A43ADC-9916-804F-6FFA-2F5D2187D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C9ADAA-258F-1F60-2F8C-BEEC9F9DE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623221-CC16-0CAB-F7DA-673258680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3B7B96-9142-9AFD-F8A7-9B7FE5BC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2099-CC16-2547-8B25-87A829B853FC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51AE4D-E787-BDF9-412C-711DBD0A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520B9-AEB8-BBAD-B64B-062C346B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483-D112-C946-BBAC-BB3B874A3C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848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C1D5B-09A4-22B1-026E-295C1809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A9193E-EEBE-97D6-FE97-81A9A61B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2099-CC16-2547-8B25-87A829B853FC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27E5C2-9A8D-6489-56A0-39DE885B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16984B-2204-DCC0-5923-38089C90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483-D112-C946-BBAC-BB3B874A3C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11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7517F0-2C23-B3A6-D5AC-C4CF74BE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2099-CC16-2547-8B25-87A829B853FC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24A0C0-7AA7-D6F0-4444-CA91CE23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7196B1-2125-A766-280D-7AA7B824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483-D112-C946-BBAC-BB3B874A3C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157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6100D-2EB5-6237-06BB-E66A1EC5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BE0FC-5827-0CCE-AA9B-989BC1225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2550A9-E767-F7CB-DA89-42FF92048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25347-2B42-DC02-DE48-56469A1E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2099-CC16-2547-8B25-87A829B853FC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8936C-D51E-B5C1-2356-036E48F5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5DA6F-E716-F7F1-8677-51545A08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483-D112-C946-BBAC-BB3B874A3C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932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7FBA5-BD7F-B6D4-DAED-E28D07F8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349F86-2666-B83C-B69E-74E6E40CE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2FE0C9-B574-B744-6E25-24FB4F16C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2848C7-8C26-16E8-249C-16A3255D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2099-CC16-2547-8B25-87A829B853FC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42718-5204-1DB1-D87C-96558072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63BBB8-E112-DDD5-7B52-65ADFEE6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483-D112-C946-BBAC-BB3B874A3C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392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8504C8-6B00-B14A-E984-75C4B207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4D712D-D592-8AF1-3F1F-8517974E0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7A56E-FB32-F31C-EA71-685C4B173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62099-CC16-2547-8B25-87A829B853FC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E21E4-5037-AD2D-6431-9B41CE4AE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24765-2044-2C7B-7294-A581385D6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6483-D112-C946-BBAC-BB3B874A3C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635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788ECBC-2D3E-81AB-5BC0-F9687EEB8633}"/>
              </a:ext>
            </a:extLst>
          </p:cNvPr>
          <p:cNvSpPr/>
          <p:nvPr/>
        </p:nvSpPr>
        <p:spPr>
          <a:xfrm>
            <a:off x="4834759" y="557049"/>
            <a:ext cx="2060027" cy="914400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E8620D9-8E22-1A42-23AB-6CFD04064233}"/>
              </a:ext>
            </a:extLst>
          </p:cNvPr>
          <p:cNvSpPr/>
          <p:nvPr/>
        </p:nvSpPr>
        <p:spPr>
          <a:xfrm>
            <a:off x="5097517" y="730469"/>
            <a:ext cx="567559" cy="56755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1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1B7488-28F0-B468-7B0D-D9207E9D6828}"/>
              </a:ext>
            </a:extLst>
          </p:cNvPr>
          <p:cNvSpPr/>
          <p:nvPr/>
        </p:nvSpPr>
        <p:spPr>
          <a:xfrm>
            <a:off x="5996151" y="730468"/>
            <a:ext cx="567559" cy="56755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7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54C4D5E-B853-EAB8-9945-8F6B0CFD5ECE}"/>
              </a:ext>
            </a:extLst>
          </p:cNvPr>
          <p:cNvSpPr/>
          <p:nvPr/>
        </p:nvSpPr>
        <p:spPr>
          <a:xfrm>
            <a:off x="2397674" y="2247901"/>
            <a:ext cx="2060027" cy="914400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EE6D35-59F1-B947-2469-6CD355D064A4}"/>
              </a:ext>
            </a:extLst>
          </p:cNvPr>
          <p:cNvSpPr/>
          <p:nvPr/>
        </p:nvSpPr>
        <p:spPr>
          <a:xfrm>
            <a:off x="2660432" y="2421321"/>
            <a:ext cx="567559" cy="56755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1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613723F-807A-83EB-D87F-B2FC28220EE9}"/>
              </a:ext>
            </a:extLst>
          </p:cNvPr>
          <p:cNvSpPr/>
          <p:nvPr/>
        </p:nvSpPr>
        <p:spPr>
          <a:xfrm>
            <a:off x="3559066" y="2421320"/>
            <a:ext cx="567559" cy="56755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4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CDBAF4A-EBE0-63D9-0B94-78429BB1C980}"/>
              </a:ext>
            </a:extLst>
          </p:cNvPr>
          <p:cNvGrpSpPr/>
          <p:nvPr/>
        </p:nvGrpSpPr>
        <p:grpSpPr>
          <a:xfrm>
            <a:off x="1095703" y="4062244"/>
            <a:ext cx="2060027" cy="914400"/>
            <a:chOff x="1098332" y="4816365"/>
            <a:chExt cx="2060027" cy="914400"/>
          </a:xfrm>
        </p:grpSpPr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03D80E12-410D-FC88-CEB9-3DAD625C25B3}"/>
                </a:ext>
              </a:extLst>
            </p:cNvPr>
            <p:cNvSpPr/>
            <p:nvPr/>
          </p:nvSpPr>
          <p:spPr>
            <a:xfrm>
              <a:off x="1098332" y="4816365"/>
              <a:ext cx="2060027" cy="914400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17ED1D9-3C41-FCEB-EF84-EDBE62F245F9}"/>
                </a:ext>
              </a:extLst>
            </p:cNvPr>
            <p:cNvSpPr/>
            <p:nvPr/>
          </p:nvSpPr>
          <p:spPr>
            <a:xfrm>
              <a:off x="1224455" y="4989785"/>
              <a:ext cx="567559" cy="56755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1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3386DFA-2A48-A594-AFE2-369357E82F96}"/>
                </a:ext>
              </a:extLst>
            </p:cNvPr>
            <p:cNvSpPr/>
            <p:nvPr/>
          </p:nvSpPr>
          <p:spPr>
            <a:xfrm>
              <a:off x="1847193" y="4989784"/>
              <a:ext cx="567559" cy="56755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2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E38B723-255A-B26C-C847-9189CC9F009E}"/>
                </a:ext>
              </a:extLst>
            </p:cNvPr>
            <p:cNvSpPr/>
            <p:nvPr/>
          </p:nvSpPr>
          <p:spPr>
            <a:xfrm>
              <a:off x="2469931" y="4989784"/>
              <a:ext cx="567559" cy="56755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3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3CEF991-4187-B934-A6AB-E0782E947958}"/>
              </a:ext>
            </a:extLst>
          </p:cNvPr>
          <p:cNvGrpSpPr/>
          <p:nvPr/>
        </p:nvGrpSpPr>
        <p:grpSpPr>
          <a:xfrm>
            <a:off x="3633951" y="4062244"/>
            <a:ext cx="2060027" cy="914400"/>
            <a:chOff x="4503683" y="4816365"/>
            <a:chExt cx="2060027" cy="914400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F5FCDA81-ED97-CE4B-3550-680C2E2DB889}"/>
                </a:ext>
              </a:extLst>
            </p:cNvPr>
            <p:cNvSpPr/>
            <p:nvPr/>
          </p:nvSpPr>
          <p:spPr>
            <a:xfrm>
              <a:off x="4503683" y="4816365"/>
              <a:ext cx="2060027" cy="914400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151494E-E830-F4FF-7B0D-9D28698868F0}"/>
                </a:ext>
              </a:extLst>
            </p:cNvPr>
            <p:cNvSpPr/>
            <p:nvPr/>
          </p:nvSpPr>
          <p:spPr>
            <a:xfrm>
              <a:off x="4629806" y="4989785"/>
              <a:ext cx="567559" cy="56755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4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81741B4-0611-0B49-93F1-C676FF535E21}"/>
                </a:ext>
              </a:extLst>
            </p:cNvPr>
            <p:cNvSpPr/>
            <p:nvPr/>
          </p:nvSpPr>
          <p:spPr>
            <a:xfrm>
              <a:off x="5252544" y="4989784"/>
              <a:ext cx="567559" cy="56755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5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7111E42-C41F-D019-9582-AF1F2D42F4EA}"/>
                </a:ext>
              </a:extLst>
            </p:cNvPr>
            <p:cNvSpPr/>
            <p:nvPr/>
          </p:nvSpPr>
          <p:spPr>
            <a:xfrm>
              <a:off x="5875282" y="4989784"/>
              <a:ext cx="567559" cy="56755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6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C05340D-E502-FF98-7DED-BF848A631644}"/>
              </a:ext>
            </a:extLst>
          </p:cNvPr>
          <p:cNvGrpSpPr/>
          <p:nvPr/>
        </p:nvGrpSpPr>
        <p:grpSpPr>
          <a:xfrm>
            <a:off x="6096000" y="4062242"/>
            <a:ext cx="2060027" cy="914400"/>
            <a:chOff x="7312571" y="4816365"/>
            <a:chExt cx="2060027" cy="914400"/>
          </a:xfrm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426584C3-E8CF-7DF9-F5D5-BADC5088ED81}"/>
                </a:ext>
              </a:extLst>
            </p:cNvPr>
            <p:cNvSpPr/>
            <p:nvPr/>
          </p:nvSpPr>
          <p:spPr>
            <a:xfrm>
              <a:off x="7312571" y="4816365"/>
              <a:ext cx="2060027" cy="914400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7406D2D-36A7-7258-9EFF-DAF8CB0584FC}"/>
                </a:ext>
              </a:extLst>
            </p:cNvPr>
            <p:cNvSpPr/>
            <p:nvPr/>
          </p:nvSpPr>
          <p:spPr>
            <a:xfrm>
              <a:off x="7438694" y="4989785"/>
              <a:ext cx="567559" cy="56755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7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E2FB5F2-F657-11F3-F566-F734057CCB95}"/>
                </a:ext>
              </a:extLst>
            </p:cNvPr>
            <p:cNvSpPr/>
            <p:nvPr/>
          </p:nvSpPr>
          <p:spPr>
            <a:xfrm>
              <a:off x="8061432" y="4989784"/>
              <a:ext cx="567559" cy="56755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9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1FD6B9F-2A20-3BCD-C671-8ADA95CECB3A}"/>
              </a:ext>
            </a:extLst>
          </p:cNvPr>
          <p:cNvGrpSpPr/>
          <p:nvPr/>
        </p:nvGrpSpPr>
        <p:grpSpPr>
          <a:xfrm>
            <a:off x="8694684" y="4062240"/>
            <a:ext cx="2060027" cy="914400"/>
            <a:chOff x="9766736" y="4816365"/>
            <a:chExt cx="2060027" cy="914400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41B21218-4280-8620-64E4-150F7D71EE72}"/>
                </a:ext>
              </a:extLst>
            </p:cNvPr>
            <p:cNvSpPr/>
            <p:nvPr/>
          </p:nvSpPr>
          <p:spPr>
            <a:xfrm>
              <a:off x="9766736" y="4816365"/>
              <a:ext cx="2060027" cy="914400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DB71920-654A-456D-B104-852978154228}"/>
                </a:ext>
              </a:extLst>
            </p:cNvPr>
            <p:cNvSpPr/>
            <p:nvPr/>
          </p:nvSpPr>
          <p:spPr>
            <a:xfrm>
              <a:off x="9892859" y="4989785"/>
              <a:ext cx="567559" cy="56755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12</a:t>
              </a:r>
              <a:endParaRPr kumimoji="1" lang="ko-Kore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22C5F74-D072-8BE5-4F86-2E8E113C4A98}"/>
                </a:ext>
              </a:extLst>
            </p:cNvPr>
            <p:cNvSpPr/>
            <p:nvPr/>
          </p:nvSpPr>
          <p:spPr>
            <a:xfrm>
              <a:off x="10515597" y="4989784"/>
              <a:ext cx="567559" cy="56755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13</a:t>
              </a:r>
              <a:endParaRPr kumimoji="1" lang="ko-Kore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86E9CC7-24C9-DC1E-86AE-0A4EFD0ACCF7}"/>
                </a:ext>
              </a:extLst>
            </p:cNvPr>
            <p:cNvSpPr/>
            <p:nvPr/>
          </p:nvSpPr>
          <p:spPr>
            <a:xfrm>
              <a:off x="11138335" y="4989784"/>
              <a:ext cx="567559" cy="56755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14</a:t>
              </a:r>
              <a:endParaRPr kumimoji="1" lang="ko-Kore-KR" alt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04C8B5C-16E9-D4D1-B783-DF61A9582213}"/>
              </a:ext>
            </a:extLst>
          </p:cNvPr>
          <p:cNvSpPr/>
          <p:nvPr/>
        </p:nvSpPr>
        <p:spPr>
          <a:xfrm>
            <a:off x="7333591" y="2253153"/>
            <a:ext cx="2060027" cy="914400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0ED334A-029F-2C82-6DDC-151571D37DA6}"/>
              </a:ext>
            </a:extLst>
          </p:cNvPr>
          <p:cNvSpPr/>
          <p:nvPr/>
        </p:nvSpPr>
        <p:spPr>
          <a:xfrm>
            <a:off x="7690941" y="2426573"/>
            <a:ext cx="567559" cy="56755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7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5BBA90A-B834-97A9-1BB8-20FCAC058B07}"/>
              </a:ext>
            </a:extLst>
          </p:cNvPr>
          <p:cNvSpPr/>
          <p:nvPr/>
        </p:nvSpPr>
        <p:spPr>
          <a:xfrm>
            <a:off x="8439802" y="2426572"/>
            <a:ext cx="567559" cy="56755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ysClr val="windowText" lastClr="000000"/>
                </a:solidFill>
              </a:rPr>
              <a:t>12</a:t>
            </a:r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B0979B-8196-9AF2-E040-4ADECAE92EEB}"/>
              </a:ext>
            </a:extLst>
          </p:cNvPr>
          <p:cNvSpPr txBox="1"/>
          <p:nvPr/>
        </p:nvSpPr>
        <p:spPr>
          <a:xfrm>
            <a:off x="6969420" y="698313"/>
            <a:ext cx="118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Root Node</a:t>
            </a:r>
          </a:p>
          <a:p>
            <a:r>
              <a:rPr kumimoji="1" lang="en-US" altLang="ko-Kore-KR" dirty="0"/>
              <a:t>Depth: 0</a:t>
            </a:r>
            <a:endParaRPr kumimoji="1" lang="ko-Kore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7A83C8-536D-1B66-69CB-EA34E30AF28B}"/>
              </a:ext>
            </a:extLst>
          </p:cNvPr>
          <p:cNvSpPr txBox="1"/>
          <p:nvPr/>
        </p:nvSpPr>
        <p:spPr>
          <a:xfrm>
            <a:off x="9472979" y="2342548"/>
            <a:ext cx="153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Internal Node</a:t>
            </a:r>
          </a:p>
          <a:p>
            <a:r>
              <a:rPr kumimoji="1" lang="en-US" altLang="ko-Kore-KR" dirty="0"/>
              <a:t>Depth: 1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7AAABB-860D-0192-83F1-81C7C5FD2BAC}"/>
              </a:ext>
            </a:extLst>
          </p:cNvPr>
          <p:cNvSpPr txBox="1"/>
          <p:nvPr/>
        </p:nvSpPr>
        <p:spPr>
          <a:xfrm>
            <a:off x="10809890" y="4235659"/>
            <a:ext cx="1138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Leaf Node</a:t>
            </a:r>
          </a:p>
          <a:p>
            <a:r>
              <a:rPr kumimoji="1" lang="en-US" altLang="ko-Kore-KR" dirty="0"/>
              <a:t>Depth: 2</a:t>
            </a:r>
            <a:endParaRPr kumimoji="1" lang="ko-Kore-KR" altLang="en-US" dirty="0"/>
          </a:p>
        </p:txBody>
      </p:sp>
      <p:graphicFrame>
        <p:nvGraphicFramePr>
          <p:cNvPr id="55" name="표 55">
            <a:extLst>
              <a:ext uri="{FF2B5EF4-FFF2-40B4-BE49-F238E27FC236}">
                <a16:creationId xmlns:a16="http://schemas.microsoft.com/office/drawing/2014/main" id="{846052F0-1FA8-9119-F87C-4EFB8084A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523886"/>
              </p:ext>
            </p:extLst>
          </p:nvPr>
        </p:nvGraphicFramePr>
        <p:xfrm>
          <a:off x="2884503" y="5871327"/>
          <a:ext cx="59605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408821122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37479459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051029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5756062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02780084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9800032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8509067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8301512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9670921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6537715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81841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237132"/>
                  </a:ext>
                </a:extLst>
              </a:tr>
            </a:tbl>
          </a:graphicData>
        </a:graphic>
      </p:graphicFrame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49C51535-260F-4537-6932-8D3BFD2209BD}"/>
              </a:ext>
            </a:extLst>
          </p:cNvPr>
          <p:cNvCxnSpPr>
            <a:stCxn id="6" idx="4"/>
            <a:endCxn id="9" idx="0"/>
          </p:cNvCxnSpPr>
          <p:nvPr/>
        </p:nvCxnSpPr>
        <p:spPr>
          <a:xfrm rot="5400000">
            <a:off x="3929557" y="796160"/>
            <a:ext cx="949873" cy="1953609"/>
          </a:xfrm>
          <a:prstGeom prst="bentConnector3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DF119EA6-7AD2-B33E-8FF0-D26767F2F2F7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rot="5400000">
            <a:off x="1998283" y="3116315"/>
            <a:ext cx="1073364" cy="81849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E6FFEFDA-6383-7B4E-7F2C-B6F73C617B8E}"/>
              </a:ext>
            </a:extLst>
          </p:cNvPr>
          <p:cNvCxnSpPr>
            <a:cxnSpLocks/>
            <a:stCxn id="30" idx="4"/>
            <a:endCxn id="20" idx="0"/>
          </p:cNvCxnSpPr>
          <p:nvPr/>
        </p:nvCxnSpPr>
        <p:spPr>
          <a:xfrm rot="5400000">
            <a:off x="7016313" y="3103834"/>
            <a:ext cx="1068110" cy="84870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106DBC46-FC46-69AB-C77D-EC95AD01442A}"/>
              </a:ext>
            </a:extLst>
          </p:cNvPr>
          <p:cNvCxnSpPr>
            <a:cxnSpLocks/>
            <a:stCxn id="7" idx="4"/>
            <a:endCxn id="29" idx="0"/>
          </p:cNvCxnSpPr>
          <p:nvPr/>
        </p:nvCxnSpPr>
        <p:spPr>
          <a:xfrm rot="16200000" flipH="1">
            <a:off x="6844205" y="733753"/>
            <a:ext cx="955126" cy="208367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0473F2B7-68E9-F227-CE9E-7AE7140CCD14}"/>
              </a:ext>
            </a:extLst>
          </p:cNvPr>
          <p:cNvCxnSpPr>
            <a:cxnSpLocks/>
            <a:stCxn id="11" idx="4"/>
            <a:endCxn id="16" idx="0"/>
          </p:cNvCxnSpPr>
          <p:nvPr/>
        </p:nvCxnSpPr>
        <p:spPr>
          <a:xfrm rot="16200000" flipH="1">
            <a:off x="3716723" y="3115001"/>
            <a:ext cx="1073365" cy="82111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5E169BC3-DCD1-12D9-26CC-A5E6CA45BF7D}"/>
              </a:ext>
            </a:extLst>
          </p:cNvPr>
          <p:cNvCxnSpPr>
            <a:cxnSpLocks/>
            <a:stCxn id="31" idx="4"/>
            <a:endCxn id="24" idx="0"/>
          </p:cNvCxnSpPr>
          <p:nvPr/>
        </p:nvCxnSpPr>
        <p:spPr>
          <a:xfrm rot="16200000" flipH="1">
            <a:off x="8690086" y="3027627"/>
            <a:ext cx="1068109" cy="100111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4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5">
            <a:extLst>
              <a:ext uri="{FF2B5EF4-FFF2-40B4-BE49-F238E27FC236}">
                <a16:creationId xmlns:a16="http://schemas.microsoft.com/office/drawing/2014/main" id="{E464CCF7-9CA3-D751-D56B-4EF31A8BB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56856"/>
              </p:ext>
            </p:extLst>
          </p:nvPr>
        </p:nvGraphicFramePr>
        <p:xfrm>
          <a:off x="2779400" y="1278306"/>
          <a:ext cx="59605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408821122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37479459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051029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5756062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02780084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9800032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8509067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8301512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9670921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6537715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81841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237132"/>
                  </a:ext>
                </a:extLst>
              </a:tr>
            </a:tbl>
          </a:graphicData>
        </a:graphic>
      </p:graphicFrame>
      <p:graphicFrame>
        <p:nvGraphicFramePr>
          <p:cNvPr id="5" name="표 55">
            <a:extLst>
              <a:ext uri="{FF2B5EF4-FFF2-40B4-BE49-F238E27FC236}">
                <a16:creationId xmlns:a16="http://schemas.microsoft.com/office/drawing/2014/main" id="{235BADD5-AADC-D5DD-A2CD-B0B77D670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38936"/>
              </p:ext>
            </p:extLst>
          </p:nvPr>
        </p:nvGraphicFramePr>
        <p:xfrm>
          <a:off x="2779399" y="2650295"/>
          <a:ext cx="59605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408821122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37479459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051029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5756062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02780084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9800032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8509067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8301512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9670921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6537715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81841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237132"/>
                  </a:ext>
                </a:extLst>
              </a:tr>
            </a:tbl>
          </a:graphicData>
        </a:graphic>
      </p:graphicFrame>
      <p:graphicFrame>
        <p:nvGraphicFramePr>
          <p:cNvPr id="8" name="표 55">
            <a:extLst>
              <a:ext uri="{FF2B5EF4-FFF2-40B4-BE49-F238E27FC236}">
                <a16:creationId xmlns:a16="http://schemas.microsoft.com/office/drawing/2014/main" id="{3997FB25-9B1D-1442-462F-4773FE692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02783"/>
              </p:ext>
            </p:extLst>
          </p:nvPr>
        </p:nvGraphicFramePr>
        <p:xfrm>
          <a:off x="2779399" y="4022284"/>
          <a:ext cx="59605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408821122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37479459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051029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5756062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02780084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9800032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8509067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8301512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9670921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6537715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81841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237132"/>
                  </a:ext>
                </a:extLst>
              </a:tr>
            </a:tbl>
          </a:graphicData>
        </a:graphic>
      </p:graphicFrame>
      <p:graphicFrame>
        <p:nvGraphicFramePr>
          <p:cNvPr id="9" name="표 55">
            <a:extLst>
              <a:ext uri="{FF2B5EF4-FFF2-40B4-BE49-F238E27FC236}">
                <a16:creationId xmlns:a16="http://schemas.microsoft.com/office/drawing/2014/main" id="{D1470B53-5FA8-72AF-9FF4-0895BAB9C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78782"/>
              </p:ext>
            </p:extLst>
          </p:nvPr>
        </p:nvGraphicFramePr>
        <p:xfrm>
          <a:off x="2779398" y="5394274"/>
          <a:ext cx="59605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408821122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37479459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051029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5756062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02780084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9800032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8509067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8301512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9670921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6537715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81841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2371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08608EB-6AB6-15C4-A7F2-9CF7BF9B5C15}"/>
              </a:ext>
            </a:extLst>
          </p:cNvPr>
          <p:cNvSpPr txBox="1"/>
          <p:nvPr/>
        </p:nvSpPr>
        <p:spPr>
          <a:xfrm>
            <a:off x="6232631" y="3182411"/>
            <a:ext cx="3361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가운데</a:t>
            </a:r>
            <a:r>
              <a:rPr kumimoji="1" lang="ko-KR" altLang="en-US" sz="1200" dirty="0"/>
              <a:t> 원소의 값이  </a:t>
            </a:r>
            <a:r>
              <a:rPr kumimoji="1" lang="en-US" altLang="ko-KR" sz="1200" b="1" dirty="0"/>
              <a:t>6</a:t>
            </a:r>
            <a:r>
              <a:rPr kumimoji="1" lang="ko-KR" altLang="en-US" sz="1200" dirty="0"/>
              <a:t>입니다</a:t>
            </a:r>
            <a:r>
              <a:rPr kumimoji="1" lang="en-US" altLang="ko-KR" sz="1200" dirty="0"/>
              <a:t>.</a:t>
            </a:r>
          </a:p>
          <a:p>
            <a:r>
              <a:rPr kumimoji="1" lang="en-US" altLang="ko-KR" sz="1200" dirty="0"/>
              <a:t>7</a:t>
            </a:r>
            <a:r>
              <a:rPr kumimoji="1" lang="ko-KR" altLang="en-US" sz="1200" dirty="0"/>
              <a:t>은 </a:t>
            </a:r>
            <a:r>
              <a:rPr kumimoji="1" lang="en-US" altLang="ko-KR" sz="1200" dirty="0"/>
              <a:t>6</a:t>
            </a:r>
            <a:r>
              <a:rPr kumimoji="1" lang="ko-KR" altLang="en-US" sz="1200" dirty="0"/>
              <a:t>보다 높으므로 오른쪽에 존재할 것입니다</a:t>
            </a:r>
            <a:r>
              <a:rPr kumimoji="1" lang="en-US" altLang="ko-KR" sz="1200" dirty="0"/>
              <a:t>.</a:t>
            </a:r>
          </a:p>
          <a:p>
            <a:r>
              <a:rPr kumimoji="1" lang="ko-KR" altLang="en-US" sz="1200" dirty="0"/>
              <a:t>오른쪽 남은 배열을 확인합니다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7F268-3260-E6AA-0C35-4FA39A6C310B}"/>
              </a:ext>
            </a:extLst>
          </p:cNvPr>
          <p:cNvSpPr txBox="1"/>
          <p:nvPr/>
        </p:nvSpPr>
        <p:spPr>
          <a:xfrm>
            <a:off x="6232631" y="4439676"/>
            <a:ext cx="3286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가운데</a:t>
            </a:r>
            <a:r>
              <a:rPr kumimoji="1" lang="ko-KR" altLang="en-US" sz="1200" dirty="0"/>
              <a:t> 원소의 값이 </a:t>
            </a:r>
            <a:r>
              <a:rPr kumimoji="1" lang="en-US" altLang="ko-KR" sz="1200" b="1" dirty="0"/>
              <a:t>12</a:t>
            </a:r>
            <a:r>
              <a:rPr kumimoji="1" lang="ko-KR" altLang="en-US" sz="1200" dirty="0"/>
              <a:t>입니다</a:t>
            </a:r>
            <a:r>
              <a:rPr kumimoji="1" lang="en-US" altLang="ko-KR" sz="1200" dirty="0"/>
              <a:t>.</a:t>
            </a:r>
          </a:p>
          <a:p>
            <a:r>
              <a:rPr kumimoji="1" lang="en-US" altLang="ko-KR" sz="1200" dirty="0"/>
              <a:t>7</a:t>
            </a:r>
            <a:r>
              <a:rPr kumimoji="1" lang="ko-KR" altLang="en-US" sz="1200" dirty="0"/>
              <a:t>은 </a:t>
            </a:r>
            <a:r>
              <a:rPr kumimoji="1" lang="en-US" altLang="ko-KR" sz="1200" dirty="0"/>
              <a:t>12</a:t>
            </a:r>
            <a:r>
              <a:rPr kumimoji="1" lang="ko-KR" altLang="en-US" sz="1200" dirty="0"/>
              <a:t>보다 낮으므로 왼쪽에 존재할 것입니다</a:t>
            </a:r>
            <a:r>
              <a:rPr kumimoji="1" lang="en-US" altLang="ko-KR" sz="1200" dirty="0"/>
              <a:t>.</a:t>
            </a:r>
          </a:p>
          <a:p>
            <a:r>
              <a:rPr kumimoji="1" lang="ko-KR" altLang="en-US" sz="1200" dirty="0"/>
              <a:t>왼쪽 남은 배열을 확인합니다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0E1E63-FD82-D543-3EB2-303CF67FEB31}"/>
              </a:ext>
            </a:extLst>
          </p:cNvPr>
          <p:cNvSpPr txBox="1"/>
          <p:nvPr/>
        </p:nvSpPr>
        <p:spPr>
          <a:xfrm>
            <a:off x="6232631" y="5811665"/>
            <a:ext cx="3631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가운데를</a:t>
            </a:r>
            <a:r>
              <a:rPr kumimoji="1" lang="ko-KR" altLang="en-US" sz="1200" dirty="0"/>
              <a:t> 선정하지 못하므로 앞 원소를 선택합니다</a:t>
            </a:r>
            <a:r>
              <a:rPr kumimoji="1" lang="en-US" altLang="ko-KR" sz="1200" dirty="0"/>
              <a:t>.</a:t>
            </a:r>
          </a:p>
          <a:p>
            <a:r>
              <a:rPr kumimoji="1" lang="ko-KR" altLang="en-US" sz="1200" dirty="0"/>
              <a:t>값이 </a:t>
            </a:r>
            <a:r>
              <a:rPr kumimoji="1" lang="en-US" altLang="ko-KR" sz="1200" b="1" dirty="0"/>
              <a:t>7</a:t>
            </a:r>
            <a:r>
              <a:rPr kumimoji="1" lang="ko-KR" altLang="en-US" sz="1200" dirty="0"/>
              <a:t>입니다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5B758BF8-0E0D-61C6-7E73-6A83A43711C8}"/>
              </a:ext>
            </a:extLst>
          </p:cNvPr>
          <p:cNvSpPr/>
          <p:nvPr/>
        </p:nvSpPr>
        <p:spPr>
          <a:xfrm rot="5400000">
            <a:off x="5549458" y="3370829"/>
            <a:ext cx="420413" cy="21395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93D1E474-CC03-C93F-13F0-6C7A4701E3C1}"/>
              </a:ext>
            </a:extLst>
          </p:cNvPr>
          <p:cNvSpPr/>
          <p:nvPr/>
        </p:nvSpPr>
        <p:spPr>
          <a:xfrm rot="5400000">
            <a:off x="5549459" y="4830621"/>
            <a:ext cx="420413" cy="21395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0C19C8-9D27-D4E0-CE14-53659B5951BD}"/>
              </a:ext>
            </a:extLst>
          </p:cNvPr>
          <p:cNvSpPr txBox="1"/>
          <p:nvPr/>
        </p:nvSpPr>
        <p:spPr>
          <a:xfrm>
            <a:off x="6232631" y="2001075"/>
            <a:ext cx="2326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가운데</a:t>
            </a:r>
            <a:r>
              <a:rPr kumimoji="1" lang="ko-KR" altLang="en-US" sz="1200" dirty="0"/>
              <a:t> 원소의 값을 확인합니다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B16C6775-7539-427B-FEBC-1681A16AEAB2}"/>
              </a:ext>
            </a:extLst>
          </p:cNvPr>
          <p:cNvSpPr/>
          <p:nvPr/>
        </p:nvSpPr>
        <p:spPr>
          <a:xfrm rot="5400000">
            <a:off x="5549458" y="2035099"/>
            <a:ext cx="420413" cy="21395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214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5">
            <a:extLst>
              <a:ext uri="{FF2B5EF4-FFF2-40B4-BE49-F238E27FC236}">
                <a16:creationId xmlns:a16="http://schemas.microsoft.com/office/drawing/2014/main" id="{10A2DC6D-EC11-9853-9B3B-272783F30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94247"/>
              </p:ext>
            </p:extLst>
          </p:nvPr>
        </p:nvGraphicFramePr>
        <p:xfrm>
          <a:off x="666821" y="1057588"/>
          <a:ext cx="24232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70">
                  <a:extLst>
                    <a:ext uri="{9D8B030D-6E8A-4147-A177-3AD203B41FA5}">
                      <a16:colId xmlns:a16="http://schemas.microsoft.com/office/drawing/2014/main" val="4088211221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374794590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590510294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057560627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1027800846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998000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237132"/>
                  </a:ext>
                </a:extLst>
              </a:tr>
            </a:tbl>
          </a:graphicData>
        </a:graphic>
      </p:graphicFrame>
      <p:graphicFrame>
        <p:nvGraphicFramePr>
          <p:cNvPr id="5" name="표 55">
            <a:extLst>
              <a:ext uri="{FF2B5EF4-FFF2-40B4-BE49-F238E27FC236}">
                <a16:creationId xmlns:a16="http://schemas.microsoft.com/office/drawing/2014/main" id="{A95C361D-D6E0-C252-DE3D-8C9EB3164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225178"/>
              </p:ext>
            </p:extLst>
          </p:nvPr>
        </p:nvGraphicFramePr>
        <p:xfrm>
          <a:off x="666821" y="1588360"/>
          <a:ext cx="12116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70">
                  <a:extLst>
                    <a:ext uri="{9D8B030D-6E8A-4147-A177-3AD203B41FA5}">
                      <a16:colId xmlns:a16="http://schemas.microsoft.com/office/drawing/2014/main" val="4088211221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374794590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590510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237132"/>
                  </a:ext>
                </a:extLst>
              </a:tr>
            </a:tbl>
          </a:graphicData>
        </a:graphic>
      </p:graphicFrame>
      <p:graphicFrame>
        <p:nvGraphicFramePr>
          <p:cNvPr id="6" name="표 55">
            <a:extLst>
              <a:ext uri="{FF2B5EF4-FFF2-40B4-BE49-F238E27FC236}">
                <a16:creationId xmlns:a16="http://schemas.microsoft.com/office/drawing/2014/main" id="{7AE98D67-3BC8-74B4-16C6-9EE2AFC4B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33893"/>
              </p:ext>
            </p:extLst>
          </p:nvPr>
        </p:nvGraphicFramePr>
        <p:xfrm>
          <a:off x="3930283" y="1057588"/>
          <a:ext cx="24232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70">
                  <a:extLst>
                    <a:ext uri="{9D8B030D-6E8A-4147-A177-3AD203B41FA5}">
                      <a16:colId xmlns:a16="http://schemas.microsoft.com/office/drawing/2014/main" val="4088211221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374794590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590510294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057560627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1027800846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998000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237132"/>
                  </a:ext>
                </a:extLst>
              </a:tr>
            </a:tbl>
          </a:graphicData>
        </a:graphic>
      </p:graphicFrame>
      <p:graphicFrame>
        <p:nvGraphicFramePr>
          <p:cNvPr id="7" name="표 55">
            <a:extLst>
              <a:ext uri="{FF2B5EF4-FFF2-40B4-BE49-F238E27FC236}">
                <a16:creationId xmlns:a16="http://schemas.microsoft.com/office/drawing/2014/main" id="{226C9020-72FC-4698-F698-40FD77833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95259"/>
              </p:ext>
            </p:extLst>
          </p:nvPr>
        </p:nvGraphicFramePr>
        <p:xfrm>
          <a:off x="4329676" y="1588360"/>
          <a:ext cx="12116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70">
                  <a:extLst>
                    <a:ext uri="{9D8B030D-6E8A-4147-A177-3AD203B41FA5}">
                      <a16:colId xmlns:a16="http://schemas.microsoft.com/office/drawing/2014/main" val="4088211221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374794590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590510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237132"/>
                  </a:ext>
                </a:extLst>
              </a:tr>
            </a:tbl>
          </a:graphicData>
        </a:graphic>
      </p:graphicFrame>
      <p:graphicFrame>
        <p:nvGraphicFramePr>
          <p:cNvPr id="8" name="표 55">
            <a:extLst>
              <a:ext uri="{FF2B5EF4-FFF2-40B4-BE49-F238E27FC236}">
                <a16:creationId xmlns:a16="http://schemas.microsoft.com/office/drawing/2014/main" id="{6D213F6D-B9AD-2CE4-6121-E16B804B6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186218"/>
              </p:ext>
            </p:extLst>
          </p:nvPr>
        </p:nvGraphicFramePr>
        <p:xfrm>
          <a:off x="7193745" y="1057588"/>
          <a:ext cx="24232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70">
                  <a:extLst>
                    <a:ext uri="{9D8B030D-6E8A-4147-A177-3AD203B41FA5}">
                      <a16:colId xmlns:a16="http://schemas.microsoft.com/office/drawing/2014/main" val="4088211221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374794590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590510294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057560627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1027800846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998000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237132"/>
                  </a:ext>
                </a:extLst>
              </a:tr>
            </a:tbl>
          </a:graphicData>
        </a:graphic>
      </p:graphicFrame>
      <p:graphicFrame>
        <p:nvGraphicFramePr>
          <p:cNvPr id="9" name="표 55">
            <a:extLst>
              <a:ext uri="{FF2B5EF4-FFF2-40B4-BE49-F238E27FC236}">
                <a16:creationId xmlns:a16="http://schemas.microsoft.com/office/drawing/2014/main" id="{9C129169-4178-3ED5-60FF-AA017B6F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984934"/>
              </p:ext>
            </p:extLst>
          </p:nvPr>
        </p:nvGraphicFramePr>
        <p:xfrm>
          <a:off x="7992531" y="1588360"/>
          <a:ext cx="12116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70">
                  <a:extLst>
                    <a:ext uri="{9D8B030D-6E8A-4147-A177-3AD203B41FA5}">
                      <a16:colId xmlns:a16="http://schemas.microsoft.com/office/drawing/2014/main" val="4088211221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374794590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590510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237132"/>
                  </a:ext>
                </a:extLst>
              </a:tr>
            </a:tbl>
          </a:graphicData>
        </a:graphic>
      </p:graphicFrame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835F3ECE-42A1-AA80-0F4E-B5BF2C77CB49}"/>
              </a:ext>
            </a:extLst>
          </p:cNvPr>
          <p:cNvSpPr/>
          <p:nvPr/>
        </p:nvSpPr>
        <p:spPr>
          <a:xfrm>
            <a:off x="3252658" y="1428428"/>
            <a:ext cx="515007" cy="1599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4AB32A08-F677-99B8-9E56-B97525FAAE31}"/>
              </a:ext>
            </a:extLst>
          </p:cNvPr>
          <p:cNvSpPr/>
          <p:nvPr/>
        </p:nvSpPr>
        <p:spPr>
          <a:xfrm>
            <a:off x="6516120" y="1428428"/>
            <a:ext cx="515007" cy="1599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2" name="표 55">
            <a:extLst>
              <a:ext uri="{FF2B5EF4-FFF2-40B4-BE49-F238E27FC236}">
                <a16:creationId xmlns:a16="http://schemas.microsoft.com/office/drawing/2014/main" id="{14C6D73A-929E-4883-95EA-C4399DE02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61229"/>
              </p:ext>
            </p:extLst>
          </p:nvPr>
        </p:nvGraphicFramePr>
        <p:xfrm>
          <a:off x="666821" y="3648388"/>
          <a:ext cx="24232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70">
                  <a:extLst>
                    <a:ext uri="{9D8B030D-6E8A-4147-A177-3AD203B41FA5}">
                      <a16:colId xmlns:a16="http://schemas.microsoft.com/office/drawing/2014/main" val="4088211221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374794590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590510294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057560627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1027800846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998000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237132"/>
                  </a:ext>
                </a:extLst>
              </a:tr>
            </a:tbl>
          </a:graphicData>
        </a:graphic>
      </p:graphicFrame>
      <p:graphicFrame>
        <p:nvGraphicFramePr>
          <p:cNvPr id="13" name="표 55">
            <a:extLst>
              <a:ext uri="{FF2B5EF4-FFF2-40B4-BE49-F238E27FC236}">
                <a16:creationId xmlns:a16="http://schemas.microsoft.com/office/drawing/2014/main" id="{FB8E7241-AD28-8B93-D59E-4C6FEA7C1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2314"/>
              </p:ext>
            </p:extLst>
          </p:nvPr>
        </p:nvGraphicFramePr>
        <p:xfrm>
          <a:off x="1003739" y="2887727"/>
          <a:ext cx="12116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70">
                  <a:extLst>
                    <a:ext uri="{9D8B030D-6E8A-4147-A177-3AD203B41FA5}">
                      <a16:colId xmlns:a16="http://schemas.microsoft.com/office/drawing/2014/main" val="4088211221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374794590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590510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237132"/>
                  </a:ext>
                </a:extLst>
              </a:tr>
            </a:tbl>
          </a:graphicData>
        </a:graphic>
      </p:graphicFrame>
      <p:graphicFrame>
        <p:nvGraphicFramePr>
          <p:cNvPr id="14" name="표 55">
            <a:extLst>
              <a:ext uri="{FF2B5EF4-FFF2-40B4-BE49-F238E27FC236}">
                <a16:creationId xmlns:a16="http://schemas.microsoft.com/office/drawing/2014/main" id="{4DBF98B3-F1F8-0E3C-C767-C94F9C888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43997"/>
              </p:ext>
            </p:extLst>
          </p:nvPr>
        </p:nvGraphicFramePr>
        <p:xfrm>
          <a:off x="3930283" y="3648388"/>
          <a:ext cx="24232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70">
                  <a:extLst>
                    <a:ext uri="{9D8B030D-6E8A-4147-A177-3AD203B41FA5}">
                      <a16:colId xmlns:a16="http://schemas.microsoft.com/office/drawing/2014/main" val="4088211221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374794590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590510294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057560627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1027800846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998000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237132"/>
                  </a:ext>
                </a:extLst>
              </a:tr>
            </a:tbl>
          </a:graphicData>
        </a:graphic>
      </p:graphicFrame>
      <p:graphicFrame>
        <p:nvGraphicFramePr>
          <p:cNvPr id="15" name="표 55">
            <a:extLst>
              <a:ext uri="{FF2B5EF4-FFF2-40B4-BE49-F238E27FC236}">
                <a16:creationId xmlns:a16="http://schemas.microsoft.com/office/drawing/2014/main" id="{E085C66D-8A25-874D-5FB9-B5FB3E7D2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05031"/>
              </p:ext>
            </p:extLst>
          </p:nvPr>
        </p:nvGraphicFramePr>
        <p:xfrm>
          <a:off x="4329676" y="4179160"/>
          <a:ext cx="12116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70">
                  <a:extLst>
                    <a:ext uri="{9D8B030D-6E8A-4147-A177-3AD203B41FA5}">
                      <a16:colId xmlns:a16="http://schemas.microsoft.com/office/drawing/2014/main" val="4088211221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374794590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590510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237132"/>
                  </a:ext>
                </a:extLst>
              </a:tr>
            </a:tbl>
          </a:graphicData>
        </a:graphic>
      </p:graphicFrame>
      <p:graphicFrame>
        <p:nvGraphicFramePr>
          <p:cNvPr id="16" name="표 55">
            <a:extLst>
              <a:ext uri="{FF2B5EF4-FFF2-40B4-BE49-F238E27FC236}">
                <a16:creationId xmlns:a16="http://schemas.microsoft.com/office/drawing/2014/main" id="{A5B728F3-37A4-35CB-1D4A-3C85BABE7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55936"/>
              </p:ext>
            </p:extLst>
          </p:nvPr>
        </p:nvGraphicFramePr>
        <p:xfrm>
          <a:off x="7193745" y="3648388"/>
          <a:ext cx="24232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70">
                  <a:extLst>
                    <a:ext uri="{9D8B030D-6E8A-4147-A177-3AD203B41FA5}">
                      <a16:colId xmlns:a16="http://schemas.microsoft.com/office/drawing/2014/main" val="4088211221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374794590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590510294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057560627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1027800846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998000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237132"/>
                  </a:ext>
                </a:extLst>
              </a:tr>
            </a:tbl>
          </a:graphicData>
        </a:graphic>
      </p:graphicFrame>
      <p:graphicFrame>
        <p:nvGraphicFramePr>
          <p:cNvPr id="17" name="표 55">
            <a:extLst>
              <a:ext uri="{FF2B5EF4-FFF2-40B4-BE49-F238E27FC236}">
                <a16:creationId xmlns:a16="http://schemas.microsoft.com/office/drawing/2014/main" id="{018D88C2-2C33-3420-2BCE-DBA1A0719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32862"/>
              </p:ext>
            </p:extLst>
          </p:nvPr>
        </p:nvGraphicFramePr>
        <p:xfrm>
          <a:off x="7992531" y="4179160"/>
          <a:ext cx="12116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70">
                  <a:extLst>
                    <a:ext uri="{9D8B030D-6E8A-4147-A177-3AD203B41FA5}">
                      <a16:colId xmlns:a16="http://schemas.microsoft.com/office/drawing/2014/main" val="4088211221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374794590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590510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237132"/>
                  </a:ext>
                </a:extLst>
              </a:tr>
            </a:tbl>
          </a:graphicData>
        </a:graphic>
      </p:graphicFrame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197B89F9-C003-0794-0E18-74495DC2BEAF}"/>
              </a:ext>
            </a:extLst>
          </p:cNvPr>
          <p:cNvSpPr/>
          <p:nvPr/>
        </p:nvSpPr>
        <p:spPr>
          <a:xfrm>
            <a:off x="3252658" y="4019228"/>
            <a:ext cx="515007" cy="1599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371BABD2-44E3-6F1F-F203-EB61C3BD5626}"/>
              </a:ext>
            </a:extLst>
          </p:cNvPr>
          <p:cNvSpPr/>
          <p:nvPr/>
        </p:nvSpPr>
        <p:spPr>
          <a:xfrm>
            <a:off x="6516120" y="4019228"/>
            <a:ext cx="515007" cy="1599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AA1131-8107-B0B6-6BD9-941B8FEA2306}"/>
              </a:ext>
            </a:extLst>
          </p:cNvPr>
          <p:cNvSpPr txBox="1"/>
          <p:nvPr/>
        </p:nvSpPr>
        <p:spPr>
          <a:xfrm>
            <a:off x="0" y="2887727"/>
            <a:ext cx="270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i="1" dirty="0"/>
              <a:t>p = Hash</a:t>
            </a:r>
            <a:r>
              <a:rPr kumimoji="1" lang="en-US" altLang="ko-Kore-KR" dirty="0"/>
              <a:t>(                         )</a:t>
            </a:r>
            <a:endParaRPr kumimoji="1" lang="ko-Kore-KR" altLang="en-US" dirty="0"/>
          </a:p>
        </p:txBody>
      </p:sp>
      <p:graphicFrame>
        <p:nvGraphicFramePr>
          <p:cNvPr id="22" name="표 55">
            <a:extLst>
              <a:ext uri="{FF2B5EF4-FFF2-40B4-BE49-F238E27FC236}">
                <a16:creationId xmlns:a16="http://schemas.microsoft.com/office/drawing/2014/main" id="{165379D5-9E55-4099-4E6E-9B4F2C787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13378"/>
              </p:ext>
            </p:extLst>
          </p:nvPr>
        </p:nvGraphicFramePr>
        <p:xfrm>
          <a:off x="666821" y="4179160"/>
          <a:ext cx="12116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70">
                  <a:extLst>
                    <a:ext uri="{9D8B030D-6E8A-4147-A177-3AD203B41FA5}">
                      <a16:colId xmlns:a16="http://schemas.microsoft.com/office/drawing/2014/main" val="4088211221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374794590"/>
                    </a:ext>
                  </a:extLst>
                </a:gridCol>
                <a:gridCol w="403870">
                  <a:extLst>
                    <a:ext uri="{9D8B030D-6E8A-4147-A177-3AD203B41FA5}">
                      <a16:colId xmlns:a16="http://schemas.microsoft.com/office/drawing/2014/main" val="2590510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23713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B5C96DA-6469-E8E0-82BA-EF6324622C26}"/>
              </a:ext>
            </a:extLst>
          </p:cNvPr>
          <p:cNvSpPr txBox="1"/>
          <p:nvPr/>
        </p:nvSpPr>
        <p:spPr>
          <a:xfrm>
            <a:off x="0" y="4187093"/>
            <a:ext cx="2704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i="1" dirty="0"/>
              <a:t>Hash</a:t>
            </a:r>
            <a:r>
              <a:rPr kumimoji="1" lang="en-US" altLang="ko-Kore-KR" dirty="0"/>
              <a:t>(                         ) == </a:t>
            </a:r>
            <a:r>
              <a:rPr kumimoji="1" lang="en-US" altLang="ko-Kore-KR" i="1" dirty="0"/>
              <a:t>p</a:t>
            </a:r>
            <a:r>
              <a:rPr kumimoji="1" lang="en-US" altLang="ko-Kore-KR" dirty="0"/>
              <a:t>?</a:t>
            </a:r>
          </a:p>
          <a:p>
            <a:endParaRPr kumimoji="1" lang="en-US" altLang="ko-Kore-KR" dirty="0"/>
          </a:p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False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D14D93-F3D9-3B2E-E3DF-B58012FEBFA7}"/>
              </a:ext>
            </a:extLst>
          </p:cNvPr>
          <p:cNvSpPr txBox="1"/>
          <p:nvPr/>
        </p:nvSpPr>
        <p:spPr>
          <a:xfrm>
            <a:off x="3665483" y="4181966"/>
            <a:ext cx="2704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i="1" dirty="0"/>
              <a:t>Hash</a:t>
            </a:r>
            <a:r>
              <a:rPr kumimoji="1" lang="en-US" altLang="ko-Kore-KR" dirty="0"/>
              <a:t>(                         ) == </a:t>
            </a:r>
            <a:r>
              <a:rPr kumimoji="1" lang="en-US" altLang="ko-Kore-KR" i="1" dirty="0"/>
              <a:t>p</a:t>
            </a:r>
            <a:r>
              <a:rPr kumimoji="1" lang="en-US" altLang="ko-Kore-KR" dirty="0"/>
              <a:t>?</a:t>
            </a:r>
          </a:p>
          <a:p>
            <a:pPr algn="ctr"/>
            <a:endParaRPr kumimoji="1" lang="en-US" altLang="ko-Kore-KR" dirty="0"/>
          </a:p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False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3C5D2F-6F60-A93A-656D-D206CD10B2CF}"/>
              </a:ext>
            </a:extLst>
          </p:cNvPr>
          <p:cNvSpPr txBox="1"/>
          <p:nvPr/>
        </p:nvSpPr>
        <p:spPr>
          <a:xfrm>
            <a:off x="7330966" y="4179160"/>
            <a:ext cx="2704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i="1" dirty="0"/>
              <a:t>Hash</a:t>
            </a:r>
            <a:r>
              <a:rPr kumimoji="1" lang="en-US" altLang="ko-Kore-KR" dirty="0"/>
              <a:t>(                         ) == </a:t>
            </a:r>
            <a:r>
              <a:rPr kumimoji="1" lang="en-US" altLang="ko-Kore-KR" i="1" dirty="0"/>
              <a:t>p</a:t>
            </a:r>
            <a:r>
              <a:rPr kumimoji="1" lang="en-US" altLang="ko-Kore-KR" dirty="0"/>
              <a:t>?</a:t>
            </a:r>
          </a:p>
          <a:p>
            <a:endParaRPr kumimoji="1" lang="en-US" altLang="ko-Kore-KR" dirty="0"/>
          </a:p>
          <a:p>
            <a:pPr algn="ctr"/>
            <a:r>
              <a:rPr kumimoji="1" lang="en-US" altLang="ko-Kore-KR" dirty="0">
                <a:solidFill>
                  <a:schemeClr val="accent6"/>
                </a:solidFill>
              </a:rPr>
              <a:t>True</a:t>
            </a:r>
            <a:endParaRPr kumimoji="1" lang="ko-Kore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7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8650</TotalTime>
  <Words>227</Words>
  <Application>Microsoft Macintosh PowerPoint</Application>
  <PresentationFormat>와이드스크린</PresentationFormat>
  <Paragraphs>155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윤종환</dc:creator>
  <cp:lastModifiedBy>윤종환</cp:lastModifiedBy>
  <cp:revision>8</cp:revision>
  <dcterms:created xsi:type="dcterms:W3CDTF">2023-02-12T06:12:03Z</dcterms:created>
  <dcterms:modified xsi:type="dcterms:W3CDTF">2023-02-18T06:22:21Z</dcterms:modified>
</cp:coreProperties>
</file>