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6" r:id="rId3"/>
    <p:sldMasterId id="2147483690" r:id="rId4"/>
  </p:sldMasterIdLst>
  <p:notesMasterIdLst>
    <p:notesMasterId r:id="rId12"/>
  </p:notesMasterIdLst>
  <p:sldIdLst>
    <p:sldId id="278" r:id="rId5"/>
    <p:sldId id="280" r:id="rId6"/>
    <p:sldId id="264" r:id="rId7"/>
    <p:sldId id="265" r:id="rId8"/>
    <p:sldId id="266" r:id="rId9"/>
    <p:sldId id="275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E88F88-F1A2-4453-A7BC-28E7F4D44DF4}">
          <p14:sldIdLst>
            <p14:sldId id="278"/>
            <p14:sldId id="280"/>
            <p14:sldId id="264"/>
            <p14:sldId id="265"/>
            <p14:sldId id="266"/>
            <p14:sldId id="275"/>
            <p14:sldId id="282"/>
          </p14:sldIdLst>
        </p14:section>
        <p14:section name="제목 없는 구역" id="{144DCC4D-31CF-45B3-9379-D05831DB48DF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4D4D4D"/>
    <a:srgbClr val="FFFF99"/>
    <a:srgbClr val="FF9900"/>
    <a:srgbClr val="FFFF00"/>
    <a:srgbClr val="FF9933"/>
    <a:srgbClr val="969696"/>
    <a:srgbClr val="77777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>
      <p:cViewPr varScale="1">
        <p:scale>
          <a:sx n="109" d="100"/>
          <a:sy n="109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7361-0C9F-42FD-8779-F78B335F91CF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A6C-56DC-446E-85F5-12889E98B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7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게임이라는 것은 룰 내에서 임무</a:t>
            </a:r>
            <a:r>
              <a:rPr lang="en-US" altLang="ko-KR" dirty="0" smtClean="0"/>
              <a:t>(Quest)</a:t>
            </a:r>
            <a:r>
              <a:rPr lang="ko-KR" altLang="en-US" dirty="0" smtClean="0"/>
              <a:t>가 주어지고 이를 사용자가 플레이하며 상호작용한 결과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보상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</a:t>
            </a:r>
            <a:r>
              <a:rPr lang="ko-KR" altLang="en-US" dirty="0" smtClean="0"/>
              <a:t> 받는 오락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4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대중들이 갖는 게임에 대한 인식입니다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게임에 대하여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단점을 </a:t>
            </a:r>
            <a:r>
              <a:rPr lang="ko-KR" altLang="en-US" dirty="0" err="1" smtClean="0"/>
              <a:t>말할때</a:t>
            </a:r>
            <a:r>
              <a:rPr lang="ko-KR" altLang="en-US" dirty="0" smtClean="0"/>
              <a:t> 장점은 오락성과 상업성을 대표적으로 들고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오락성이라는 것은 </a:t>
            </a:r>
            <a:r>
              <a:rPr lang="ko-KR" altLang="en-US" dirty="0" err="1" smtClean="0"/>
              <a:t>취미성으로</a:t>
            </a:r>
            <a:r>
              <a:rPr lang="ko-KR" altLang="en-US" dirty="0" smtClean="0"/>
              <a:t> 스트레스를 해소시켜줄 수 있는 순기능이고</a:t>
            </a:r>
            <a:endParaRPr lang="en-US" altLang="ko-KR" dirty="0" smtClean="0"/>
          </a:p>
          <a:p>
            <a:r>
              <a:rPr lang="ko-KR" altLang="en-US" dirty="0" smtClean="0"/>
              <a:t>상업성은 현재 세계시장에서 경제적으로 많은 도움을 줄 수 있는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게임에 대해 부정적 인식이 큰 이유는 바로 중독성으로 인한 폐해가 크기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</a:t>
            </a:r>
            <a:r>
              <a:rPr lang="ko-KR" altLang="en-US" baseline="0" dirty="0" smtClean="0"/>
              <a:t> 때문에 중독성이 있고 폐해 가 있는 것은 아닙니다만 일부 그렇게 만든 부분은 있다</a:t>
            </a:r>
            <a:endParaRPr lang="en-US" altLang="ko-KR" dirty="0" smtClean="0"/>
          </a:p>
          <a:p>
            <a:r>
              <a:rPr lang="ko-KR" altLang="en-US" dirty="0" smtClean="0"/>
              <a:t>중독성이 큰 이유는 이전에 </a:t>
            </a:r>
            <a:r>
              <a:rPr lang="ko-KR" altLang="en-US" dirty="0" err="1" smtClean="0"/>
              <a:t>말씀드렸다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싶이</a:t>
            </a:r>
            <a:r>
              <a:rPr lang="ko-KR" altLang="en-US" dirty="0" smtClean="0"/>
              <a:t> 게임의 구조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보상 과정으로 사람에게 쾌감을 주며 쾌감을 통하여 사람들은 쾌감을 다시 느끼고 싶어하며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과정을 몰입하여 </a:t>
            </a:r>
            <a:r>
              <a:rPr lang="ko-KR" altLang="en-US" baseline="0" dirty="0" err="1" smtClean="0"/>
              <a:t>반복하다보니</a:t>
            </a:r>
            <a:r>
              <a:rPr lang="ko-KR" altLang="en-US" baseline="0" dirty="0" smtClean="0"/>
              <a:t> 중독성을 가지게 되었고 그래서 중독성으로 인해 </a:t>
            </a:r>
            <a:r>
              <a:rPr lang="ko-KR" altLang="en-US" baseline="0" dirty="0" err="1" smtClean="0"/>
              <a:t>악기능을</a:t>
            </a:r>
            <a:r>
              <a:rPr lang="ko-KR" altLang="en-US" baseline="0" dirty="0" smtClean="0"/>
              <a:t> 하는 것은 일부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저는 이런 외에도 생각보다 흥미로운 순기능에 대해 발표하고자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381328"/>
            <a:ext cx="2895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347864" y="651699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8E24C-611B-46CF-9771-B7B737E9D1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5002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AFF56-495B-405D-98AA-4D3398985A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377158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5D17E327-AA65-4E1A-BC24-736ACC2FF5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445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CCBCF715-BE4D-4475-A8BD-9B39289A6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131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89301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60950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1221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1574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44462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985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40" y="739552"/>
            <a:ext cx="8382000" cy="4572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440" y="1901552"/>
            <a:ext cx="8382000" cy="4479776"/>
          </a:xfrm>
        </p:spPr>
        <p:txBody>
          <a:bodyPr/>
          <a:lstStyle>
            <a:lvl1pPr>
              <a:buSzPct val="130000"/>
              <a:buFont typeface="Arial" panose="020B0604020202020204" pitchFamily="34" charset="0"/>
              <a:buChar char="•"/>
              <a:defRPr sz="2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800100" indent="-342900">
              <a:lnSpc>
                <a:spcPct val="100000"/>
              </a:lnSpc>
              <a:buSzPct val="100000"/>
              <a:buFont typeface="Tahoma" panose="020B0604030504040204" pitchFamily="34" charset="0"/>
              <a:buChar char="−"/>
              <a:defRPr sz="2300">
                <a:solidFill>
                  <a:srgbClr val="6C6C6C"/>
                </a:solidFill>
                <a:latin typeface="HY나무M" panose="02030600000101010101" pitchFamily="18" charset="-127"/>
                <a:ea typeface="HY나무M" panose="02030600000101010101" pitchFamily="18" charset="-127"/>
              </a:defRPr>
            </a:lvl2pPr>
            <a:lvl3pPr marL="1257300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6C6C6C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76256" y="649287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5333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dirty="0" smtClean="0"/>
              <a:t>15 - </a:t>
            </a:r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6270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24782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7501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689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6772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50524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17131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43788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30783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8894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1675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B0D67-86A2-4D4D-893B-52E212184D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3948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58489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77498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8723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72372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9910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78391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9413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3190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1497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08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7633D-28DD-4851-86B1-9FF52F051D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258151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56041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93465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88379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70791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74070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60368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11562"/>
      </p:ext>
    </p:extLst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494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8646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1310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5E37A-987D-4C81-9EDD-E5E061F37A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683091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97302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65126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0524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49729-F0D4-4273-BC0C-133BAB732F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227212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C40C-63E6-4EB5-A90E-355D035B24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50102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5C03C-C272-4D40-BADA-8CBF286600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603889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C171-F727-4972-B759-25705B415F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8317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6E9A3DBA-58EB-45B7-A60E-2405640263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9srCR0-jLAhUEF5QKHbG0DQwQjRwIBw&amp;url=http://rgy0409.tistory.com/425&amp;bvm=bv.117868183,d.dGo&amp;psig=AFQjCNGVkYCC2XcZEeHHlVIpSUSlcrAYEw&amp;ust=145943551659719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.kr/url?sa=i&amp;rct=j&amp;q=&amp;esrc=s&amp;source=images&amp;cd=&amp;cad=rja&amp;uact=8&amp;ved=0ahUKEwjgz_j01ejLAhXMJZQKHWjeBrUQjRwIBw&amp;url=http://ge.hanbiton.com/NewsInfo/UpdateCompleteView.aspx?postKey%3D33565%26searchHead%3D%26page%3D12&amp;bvm=bv.117868183,d.dGo&amp;psig=AFQjCNEgVlgzkcvJUjojdWMSfDNs_j2VEg&amp;ust=1459435583738362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Q1di71ujLAhUIFpQKHZLLAjoQjRwIBw&amp;url=http://www.steambb.com/bbs/board.php?bo_table%3Dgamebb%26wr_id%3D638843%26grade%3D1&amp;bvm=bv.117868183,d.dGo&amp;psig=AFQjCNESq3YH6qDIV0dcyB64TKWw0ZUbYw&amp;ust=14594364103827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3568" y="3840088"/>
            <a:ext cx="5029200" cy="48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뎅강뎅강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(Slice &amp; Slice) </a:t>
            </a:r>
            <a:endParaRPr lang="en-US" altLang="ko-KR" sz="3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34888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게임엔진프로그래밍</a:t>
            </a:r>
            <a:endParaRPr lang="en-US" altLang="ko-KR" sz="4000" b="1" dirty="0" smtClean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  <a:p>
            <a:r>
              <a:rPr lang="en-US" altLang="ko-KR" sz="4000" b="1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TermProject#1</a:t>
            </a:r>
            <a:endParaRPr lang="en-US" altLang="ko-KR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509120"/>
            <a:ext cx="5029200" cy="77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800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2011182044 </a:t>
            </a:r>
            <a:r>
              <a:rPr lang="ko-KR" altLang="en-US" sz="2800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채종</a:t>
            </a:r>
            <a:r>
              <a:rPr lang="ko-KR" altLang="en-US" sz="2800" b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</a:t>
            </a:r>
            <a:endParaRPr lang="en-US" altLang="ko-KR" sz="2800" b="0" dirty="0" smtClean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3789040"/>
            <a:ext cx="5029200" cy="48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뎅강뎅강</a:t>
            </a: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(Slice &amp; Slice)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282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1744" y="836712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en-US" altLang="ko-KR" sz="2800" dirty="0" smtClean="0">
                <a:solidFill>
                  <a:srgbClr val="4D4D4D"/>
                </a:solidFill>
                <a:ea typeface="굴림" panose="020B0600000101010101" pitchFamily="50" charset="-127"/>
              </a:rPr>
              <a:t>INDEX</a:t>
            </a:r>
            <a:endParaRPr lang="en-US" altLang="ko-KR" sz="2800" dirty="0">
              <a:solidFill>
                <a:srgbClr val="4D4D4D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b="0" dirty="0" err="1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실행 흐름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 평가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0963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708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3505200" y="6560219"/>
            <a:ext cx="2133600" cy="253157"/>
          </a:xfrm>
        </p:spPr>
        <p:txBody>
          <a:bodyPr/>
          <a:lstStyle/>
          <a:p>
            <a:fld id="{C3993D71-5287-4AA9-8E14-25663A5D3689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5661248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Survival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1708" y="2010983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rgbClr val="FF0000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Action</a:t>
            </a:r>
            <a:endParaRPr lang="en-US" altLang="ko-K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rgbClr val="FF0000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tp://cfile25.uf.tistory.com/image/2434B83B55D3C7A6207256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0382"/>
            <a:ext cx="4536504" cy="245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ge.hanbiton.com/boarddata/files/management_images/0918_26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77072"/>
            <a:ext cx="4542160" cy="26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포인트가 10개인 별 3"/>
          <p:cNvSpPr/>
          <p:nvPr/>
        </p:nvSpPr>
        <p:spPr bwMode="auto">
          <a:xfrm>
            <a:off x="1979712" y="3717032"/>
            <a:ext cx="4752528" cy="1224136"/>
          </a:xfrm>
          <a:prstGeom prst="star10">
            <a:avLst>
              <a:gd name="adj" fmla="val 22937"/>
              <a:gd name="hf" fmla="val 10514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25270" y="3821608"/>
            <a:ext cx="4185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altLang="ko-KR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50" endPos="85000" dir="5400000" sy="-100000" algn="bl" rotWithShape="0"/>
                </a:effectLst>
              </a:rPr>
              <a:t>Hack&amp;Slash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 발  범  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6105" y="1772816"/>
            <a:ext cx="35028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범위</a:t>
            </a:r>
            <a:r>
              <a:rPr lang="en-US" altLang="ko-KR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분량</a:t>
            </a:r>
            <a:r>
              <a:rPr lang="en-US" altLang="ko-KR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규모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0981"/>
              </p:ext>
            </p:extLst>
          </p:nvPr>
        </p:nvGraphicFramePr>
        <p:xfrm>
          <a:off x="251662" y="2276871"/>
          <a:ext cx="8568952" cy="456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840760"/>
              </a:tblGrid>
              <a:tr h="360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  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   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(W S A D) </a:t>
                      </a:r>
                      <a:r>
                        <a:rPr lang="ko-KR" altLang="en-US" dirty="0" smtClean="0"/>
                        <a:t>움직임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카메라 회전</a:t>
                      </a:r>
                      <a:r>
                        <a:rPr lang="en-US" altLang="ko-KR" baseline="0" dirty="0" smtClean="0"/>
                        <a:t>, (</a:t>
                      </a:r>
                      <a:r>
                        <a:rPr lang="ko-KR" altLang="en-US" baseline="0" dirty="0" smtClean="0"/>
                        <a:t>마우스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공격 및 방어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0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&amp; UNIT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1UNIT : 0.1m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즉 </a:t>
                      </a:r>
                      <a:r>
                        <a:rPr lang="en-US" altLang="ko-KR" baseline="0" dirty="0" smtClean="0"/>
                        <a:t>10cm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어두운 야외 지형 약 </a:t>
                      </a:r>
                      <a:r>
                        <a:rPr lang="en-US" altLang="ko-KR" dirty="0" smtClean="0"/>
                        <a:t>300m</a:t>
                      </a:r>
                      <a:r>
                        <a:rPr lang="en-US" altLang="ko-KR" baseline="0" dirty="0" smtClean="0"/>
                        <a:t> x 300m (3000 x 3000)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Stage : 1~2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및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높이 약 </a:t>
                      </a:r>
                      <a:r>
                        <a:rPr lang="en-US" altLang="ko-KR" dirty="0" smtClean="0"/>
                        <a:t>1.8m (18)</a:t>
                      </a:r>
                    </a:p>
                    <a:p>
                      <a:pPr latinLnBrk="1"/>
                      <a:r>
                        <a:rPr lang="en-US" altLang="ko-KR" dirty="0" smtClean="0"/>
                        <a:t>IDLE,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무기 </a:t>
                      </a:r>
                      <a:r>
                        <a:rPr lang="ko-KR" altLang="en-US" dirty="0" smtClean="0"/>
                        <a:t>휘두르기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사망 애니메이션 최소 </a:t>
                      </a:r>
                      <a:r>
                        <a:rPr lang="en-US" altLang="ko-KR" baseline="0" dirty="0" smtClean="0"/>
                        <a:t>6</a:t>
                      </a:r>
                      <a:r>
                        <a:rPr lang="ko-KR" altLang="en-US" baseline="0" dirty="0" smtClean="0"/>
                        <a:t>종이상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12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최대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마리의 등장 및 </a:t>
                      </a:r>
                      <a:r>
                        <a:rPr lang="en-US" altLang="ko-KR" dirty="0" smtClean="0"/>
                        <a:t>AI</a:t>
                      </a:r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주변 구슬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제거 시 떨어트림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흡수하며 캐릭터의 강화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주변 지형 지물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나무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바위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장애물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게임 점수 계산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폰트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baseline="0" dirty="0" smtClean="0"/>
                        <a:t> 2D </a:t>
                      </a:r>
                      <a:r>
                        <a:rPr lang="ko-KR" altLang="en-US" baseline="0" dirty="0" smtClean="0"/>
                        <a:t>이미지를 이용한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고려사항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충돌 세분화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피킹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화려한 </a:t>
                      </a:r>
                      <a:r>
                        <a:rPr lang="ko-KR" altLang="en-US" baseline="0" dirty="0" err="1" smtClean="0"/>
                        <a:t>이펙트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효과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355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실  행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2050" name="Picture 2" descr="http://www.steambb.com/data/file/gamebb/2108840902_53377adf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12121"/>
            <a:ext cx="4572000" cy="28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572000" cy="24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60031" y="2060848"/>
            <a:ext cx="1091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1" y="3332923"/>
            <a:ext cx="260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등장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1" y="4604998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타임어택 생존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1" y="5877072"/>
            <a:ext cx="2603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최종 스코어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178708" y="2843719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5178708" y="4095058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5178708" y="5410674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824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 발  일  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3261"/>
              </p:ext>
            </p:extLst>
          </p:nvPr>
        </p:nvGraphicFramePr>
        <p:xfrm>
          <a:off x="0" y="1772818"/>
          <a:ext cx="9144000" cy="5085182"/>
        </p:xfrm>
        <a:graphic>
          <a:graphicData uri="http://schemas.openxmlformats.org/drawingml/2006/table">
            <a:tbl>
              <a:tblPr/>
              <a:tblGrid>
                <a:gridCol w="654957"/>
                <a:gridCol w="7392373"/>
                <a:gridCol w="1096670"/>
              </a:tblGrid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구  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내  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날  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프레임워크 및 게임구조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간단하게 설계함을 목표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04/04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리소스 수집 및 모델링 리소스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.mesh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파일로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컨버팅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04/11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모델링 애니메이션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및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몬스터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04/18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카메라 시스템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캐릭터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스테이터스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04/25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몬스터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AI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발견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추적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공격 등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05/02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충돌체크 구현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05/09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게임 시스템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(Stage,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점수 계산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죽음 판정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05/16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이펙트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05/23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9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추가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컨텐츠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05/30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최적화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및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최종 밸런스 조정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최종 테스트 후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배포판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제작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06/06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176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05400"/>
            <a:ext cx="5410200" cy="457200"/>
          </a:xfrm>
        </p:spPr>
        <p:txBody>
          <a:bodyPr/>
          <a:lstStyle/>
          <a:p>
            <a:pPr algn="ctr"/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Transitional Page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1832" y="281940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54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5400" b="1" dirty="0" err="1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54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endParaRPr lang="en-US" altLang="ko-KR" sz="5400" b="1" dirty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71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게임과인류_2011182044채종현</Template>
  <TotalTime>348</TotalTime>
  <Words>556</Words>
  <Application>Microsoft Office PowerPoint</Application>
  <PresentationFormat>화면 슬라이드 쇼(4:3)</PresentationFormat>
  <Paragraphs>108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microscope_circles</vt:lpstr>
      <vt:lpstr>1_microscope_circles</vt:lpstr>
      <vt:lpstr>2_microscope_circles</vt:lpstr>
      <vt:lpstr>3_microscope_circles</vt:lpstr>
      <vt:lpstr>PowerPoint 프레젠테이션</vt:lpstr>
      <vt:lpstr>PowerPoint 프레젠테이션</vt:lpstr>
      <vt:lpstr>1) 게  임  컨  셉</vt:lpstr>
      <vt:lpstr>2) 개  발  범  위</vt:lpstr>
      <vt:lpstr>3) 게  임  실  행  흐  름</vt:lpstr>
      <vt:lpstr>4) 개  발  일  정</vt:lpstr>
      <vt:lpstr>Transitional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게임과 인류</dc:title>
  <dc:creator>ChaeJH</dc:creator>
  <cp:lastModifiedBy>cjh</cp:lastModifiedBy>
  <cp:revision>94</cp:revision>
  <dcterms:created xsi:type="dcterms:W3CDTF">2015-05-09T03:54:43Z</dcterms:created>
  <dcterms:modified xsi:type="dcterms:W3CDTF">2016-04-01T08:07:54Z</dcterms:modified>
</cp:coreProperties>
</file>