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3"/>
  </p:notesMasterIdLst>
  <p:sldIdLst>
    <p:sldId id="278" r:id="rId5"/>
    <p:sldId id="280" r:id="rId6"/>
    <p:sldId id="266" r:id="rId7"/>
    <p:sldId id="283" r:id="rId8"/>
    <p:sldId id="265" r:id="rId9"/>
    <p:sldId id="284" r:id="rId10"/>
    <p:sldId id="285" r:id="rId11"/>
    <p:sldId id="28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6"/>
            <p14:sldId id="283"/>
            <p14:sldId id="265"/>
            <p14:sldId id="284"/>
            <p14:sldId id="285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>
      <p:cViewPr varScale="1">
        <p:scale>
          <a:sx n="113" d="100"/>
          <a:sy n="113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7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://www.steambb.com/bbs/board.php?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3840088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34888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TermProject#2</a:t>
            </a:r>
            <a:endParaRPr lang="en-US" altLang="ko-KR" sz="4000" b="1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509120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sz="2800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sz="2800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sz="2800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789040"/>
            <a:ext cx="5029200" cy="48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뎅강뎅강</a:t>
            </a: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(Slice &amp; Slice)</a:t>
            </a: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 내용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범  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72816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34327"/>
              </p:ext>
            </p:extLst>
          </p:nvPr>
        </p:nvGraphicFramePr>
        <p:xfrm>
          <a:off x="251662" y="2276871"/>
          <a:ext cx="8568952" cy="389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0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방어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0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Stage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en-US" altLang="ko-KR" baseline="0" dirty="0" smtClean="0"/>
                        <a:t>1 ~ 2</a:t>
                      </a:r>
                      <a:r>
                        <a:rPr lang="ko-KR" altLang="en-US" baseline="0" dirty="0" smtClean="0"/>
                        <a:t>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6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IDLE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12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185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  행  내  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42174"/>
              </p:ext>
            </p:extLst>
          </p:nvPr>
        </p:nvGraphicFramePr>
        <p:xfrm>
          <a:off x="251662" y="2168623"/>
          <a:ext cx="8568952" cy="4212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8192"/>
                <a:gridCol w="6840760"/>
              </a:tblGrid>
              <a:tr h="394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07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플레이어의 공격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다만 애니메이션 문제로 인해 </a:t>
                      </a:r>
                      <a:r>
                        <a:rPr lang="ko-KR" altLang="en-US" sz="1600" baseline="0" dirty="0" err="1" smtClean="0"/>
                        <a:t>이동시</a:t>
                      </a:r>
                      <a:r>
                        <a:rPr lang="ko-KR" altLang="en-US" sz="1600" baseline="0" dirty="0" smtClean="0"/>
                        <a:t> 이동 값이 맞지 않음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86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스카이</a:t>
                      </a:r>
                      <a:r>
                        <a:rPr lang="ko-KR" altLang="en-US" dirty="0" smtClean="0"/>
                        <a:t> 박스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어두운 노을 이미지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어두운</a:t>
                      </a:r>
                      <a:r>
                        <a:rPr lang="ko-KR" altLang="en-US" baseline="0" dirty="0" smtClean="0"/>
                        <a:t> 느낌의 조명 효과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종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Ambient, </a:t>
                      </a:r>
                      <a:r>
                        <a:rPr lang="ko-KR" altLang="en-US" baseline="0" dirty="0" smtClean="0"/>
                        <a:t>붉은 색의 </a:t>
                      </a:r>
                      <a:r>
                        <a:rPr lang="en-US" altLang="ko-KR" baseline="0" dirty="0" smtClean="0"/>
                        <a:t>Directional, </a:t>
                      </a:r>
                      <a:r>
                        <a:rPr lang="ko-KR" altLang="en-US" baseline="0" dirty="0" smtClean="0"/>
                        <a:t>플레이어를 따라다니는 흰색 조명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07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 </a:t>
                      </a:r>
                      <a:r>
                        <a:rPr lang="en-US" altLang="ko-KR" dirty="0" smtClean="0"/>
                        <a:t>Idle, Walk, Attack,</a:t>
                      </a:r>
                      <a:r>
                        <a:rPr lang="en-US" altLang="ko-KR" baseline="0" dirty="0" smtClean="0"/>
                        <a:t> Death 4</a:t>
                      </a:r>
                      <a:r>
                        <a:rPr lang="ko-KR" altLang="en-US" baseline="0" dirty="0" smtClean="0"/>
                        <a:t>종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좀비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종류 </a:t>
                      </a:r>
                      <a:r>
                        <a:rPr lang="en-US" altLang="ko-KR" baseline="0" dirty="0" smtClean="0"/>
                        <a:t>Idle, Walk, Attack, Death 4</a:t>
                      </a:r>
                      <a:r>
                        <a:rPr lang="ko-KR" altLang="en-US" baseline="0" dirty="0" smtClean="0"/>
                        <a:t>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1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dirty="0" err="1" smtClean="0"/>
                        <a:t>GameFramework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smtClean="0"/>
                        <a:t>FSM</a:t>
                      </a:r>
                      <a:r>
                        <a:rPr lang="ko-KR" altLang="en-US" baseline="0" dirty="0" smtClean="0"/>
                        <a:t>을 이용하여 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AI </a:t>
                      </a:r>
                      <a:r>
                        <a:rPr lang="ko-KR" altLang="en-US" baseline="0" dirty="0" smtClean="0"/>
                        <a:t>기능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공격 애니메이션 타이밍에 맞추어 공격 및 죽음 기능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애니메이션 전환 틀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355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" y="1988840"/>
            <a:ext cx="4756587" cy="370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45" y="3356992"/>
            <a:ext cx="4474709" cy="33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1397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  표  평  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일정에 맞는 완성도를 보이는가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B</a:t>
            </a:r>
          </a:p>
          <a:p>
            <a:pPr>
              <a:buSzPct val="100000"/>
              <a:buFontTx/>
              <a:buAutoNum type="arabicPeriod"/>
            </a:pP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시각적 표현이 잘 되고 있는가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B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깃허브를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통해서 꾸준히 개발하는가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B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954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b="1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b="1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453</TotalTime>
  <Words>752</Words>
  <Application>Microsoft Office PowerPoint</Application>
  <PresentationFormat>화면 슬라이드 쇼(4:3)</PresentationFormat>
  <Paragraphs>101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 발  범  위</vt:lpstr>
      <vt:lpstr>3) 개  발  진  행  내  용</vt:lpstr>
      <vt:lpstr>4) 게  임  실  행  흐  름</vt:lpstr>
      <vt:lpstr>5) 발  표  평  가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Jong</cp:lastModifiedBy>
  <cp:revision>98</cp:revision>
  <dcterms:created xsi:type="dcterms:W3CDTF">2015-05-09T03:54:43Z</dcterms:created>
  <dcterms:modified xsi:type="dcterms:W3CDTF">2016-05-30T14:52:29Z</dcterms:modified>
</cp:coreProperties>
</file>