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1"/>
  </p:notesMasterIdLst>
  <p:sldIdLst>
    <p:sldId id="278" r:id="rId5"/>
    <p:sldId id="280" r:id="rId6"/>
    <p:sldId id="266" r:id="rId7"/>
    <p:sldId id="283" r:id="rId8"/>
    <p:sldId id="284" r:id="rId9"/>
    <p:sldId id="28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6"/>
            <p14:sldId id="283"/>
            <p14:sldId id="284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114" d="100"/>
          <a:sy n="11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://www.steambb.com/bbs/board.php?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3840088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34888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TermProject#3</a:t>
            </a:r>
            <a:endParaRPr lang="en-US" altLang="ko-KR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509120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sz="2800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sz="2800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789040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</a:t>
            </a: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범위 </a:t>
            </a:r>
            <a:r>
              <a:rPr lang="en-US" altLang="ko-KR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발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발  진 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72816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76251"/>
              </p:ext>
            </p:extLst>
          </p:nvPr>
        </p:nvGraphicFramePr>
        <p:xfrm>
          <a:off x="251662" y="2276871"/>
          <a:ext cx="8568952" cy="404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</a:t>
                      </a:r>
                      <a:r>
                        <a:rPr lang="ko-KR" altLang="en-US" baseline="0" dirty="0" smtClean="0"/>
                        <a:t>방어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애니메이션 문제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00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Stage : 1 ~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baseline="0" dirty="0" smtClean="0"/>
                        <a:t>개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개만 개발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12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B050"/>
                          </a:solidFill>
                        </a:rPr>
                        <a:t>최고 점수 갱신시스템 추가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185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785370" cy="344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94922"/>
            <a:ext cx="4716016" cy="36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1397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b="1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b="1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536</TotalTime>
  <Words>449</Words>
  <Application>Microsoft Office PowerPoint</Application>
  <PresentationFormat>화면 슬라이드 쇼(4:3)</PresentationFormat>
  <Paragraphs>60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발  범 위 &amp; 개 발  진 행</vt:lpstr>
      <vt:lpstr>3) 게  임  실  행  흐  름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Jong</cp:lastModifiedBy>
  <cp:revision>102</cp:revision>
  <dcterms:created xsi:type="dcterms:W3CDTF">2015-05-09T03:54:43Z</dcterms:created>
  <dcterms:modified xsi:type="dcterms:W3CDTF">2016-06-22T11:21:22Z</dcterms:modified>
</cp:coreProperties>
</file>