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1236" y="-3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42ECF-1CA1-4C2E-A9EE-91FD3A6D844B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1DD68-B2D7-41F5-9F9A-174F1A3CF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204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3213-3ED9-4CA3-9383-517FDB82EC2F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645F-1B17-495F-B3AE-2D2CD7084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95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3213-3ED9-4CA3-9383-517FDB82EC2F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645F-1B17-495F-B3AE-2D2CD7084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55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3213-3ED9-4CA3-9383-517FDB82EC2F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645F-1B17-495F-B3AE-2D2CD7084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65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3213-3ED9-4CA3-9383-517FDB82EC2F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645F-1B17-495F-B3AE-2D2CD7084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294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3213-3ED9-4CA3-9383-517FDB82EC2F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645F-1B17-495F-B3AE-2D2CD7084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97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3213-3ED9-4CA3-9383-517FDB82EC2F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645F-1B17-495F-B3AE-2D2CD7084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225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3213-3ED9-4CA3-9383-517FDB82EC2F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645F-1B17-495F-B3AE-2D2CD7084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382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3213-3ED9-4CA3-9383-517FDB82EC2F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645F-1B17-495F-B3AE-2D2CD7084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30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3213-3ED9-4CA3-9383-517FDB82EC2F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645F-1B17-495F-B3AE-2D2CD7084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431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3213-3ED9-4CA3-9383-517FDB82EC2F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645F-1B17-495F-B3AE-2D2CD7084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94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3213-3ED9-4CA3-9383-517FDB82EC2F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645F-1B17-495F-B3AE-2D2CD7084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62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63213-3ED9-4CA3-9383-517FDB82EC2F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1645F-1B17-495F-B3AE-2D2CD7084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403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CEC6DEE5-FC76-4433-9E46-72009DC2C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389774"/>
              </p:ext>
            </p:extLst>
          </p:nvPr>
        </p:nvGraphicFramePr>
        <p:xfrm>
          <a:off x="119342" y="83269"/>
          <a:ext cx="6622677" cy="63137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6106">
                  <a:extLst>
                    <a:ext uri="{9D8B030D-6E8A-4147-A177-3AD203B41FA5}">
                      <a16:colId xmlns:a16="http://schemas.microsoft.com/office/drawing/2014/main" val="3089514440"/>
                    </a:ext>
                  </a:extLst>
                </a:gridCol>
                <a:gridCol w="2195232">
                  <a:extLst>
                    <a:ext uri="{9D8B030D-6E8A-4147-A177-3AD203B41FA5}">
                      <a16:colId xmlns:a16="http://schemas.microsoft.com/office/drawing/2014/main" val="1321838437"/>
                    </a:ext>
                  </a:extLst>
                </a:gridCol>
                <a:gridCol w="1082489">
                  <a:extLst>
                    <a:ext uri="{9D8B030D-6E8A-4147-A177-3AD203B41FA5}">
                      <a16:colId xmlns:a16="http://schemas.microsoft.com/office/drawing/2014/main" val="2226977057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931238632"/>
                    </a:ext>
                  </a:extLst>
                </a:gridCol>
              </a:tblGrid>
              <a:tr h="42862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FTA 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원산지 관리 및 운영을 관리하는 </a:t>
                      </a:r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TOMS 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고객센터입니다</a:t>
                      </a:r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  <a:p>
                      <a:pPr algn="l" latinLnBrk="1"/>
                      <a:endParaRPr lang="ko-KR" altLang="en-US" sz="800" dirty="0"/>
                    </a:p>
                  </a:txBody>
                  <a:tcPr marL="51435" marR="51435" marT="25718" marB="2571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40896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제목</a:t>
                      </a:r>
                    </a:p>
                  </a:txBody>
                  <a:tcPr marL="51435" marR="51435" marT="25718" marB="2571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test124</a:t>
                      </a:r>
                      <a:endParaRPr lang="ko-KR" altLang="en-US" sz="800" dirty="0"/>
                    </a:p>
                  </a:txBody>
                  <a:tcPr marL="51435" marR="51435" marT="25718" marB="25718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21521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문의일</a:t>
                      </a:r>
                    </a:p>
                  </a:txBody>
                  <a:tcPr marL="51435" marR="51435" marT="25718" marB="2571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2017-09-12 18:48:11</a:t>
                      </a:r>
                      <a:endParaRPr lang="ko-KR" altLang="en-US" sz="800" dirty="0"/>
                    </a:p>
                  </a:txBody>
                  <a:tcPr marL="51435" marR="51435" marT="25718" marB="25718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상담상태</a:t>
                      </a:r>
                    </a:p>
                  </a:txBody>
                  <a:tcPr marL="51435" marR="51435" marT="25718" marB="2571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처리완료</a:t>
                      </a:r>
                    </a:p>
                  </a:txBody>
                  <a:tcPr marL="51435" marR="51435" marT="25718" marB="25718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957328"/>
                  </a:ext>
                </a:extLst>
              </a:tr>
              <a:tr h="1982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문의하신 내용</a:t>
                      </a:r>
                    </a:p>
                  </a:txBody>
                  <a:tcPr marL="51435" marR="51435" marT="25718" marB="2571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11233</a:t>
                      </a:r>
                      <a:endParaRPr lang="ko-KR" altLang="en-US" sz="800" dirty="0"/>
                    </a:p>
                  </a:txBody>
                  <a:tcPr marL="51435" marR="51435" marT="25718" marB="25718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242771"/>
                  </a:ext>
                </a:extLst>
              </a:tr>
              <a:tr h="304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답변내용</a:t>
                      </a:r>
                    </a:p>
                  </a:txBody>
                  <a:tcPr marL="51435" marR="51435" marT="25718" marB="2571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원산지 관리는 구매에서 담당합니다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 marL="51435" marR="51435" marT="25718" marB="25718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4848192"/>
                  </a:ext>
                </a:extLst>
              </a:tr>
              <a:tr h="504265">
                <a:tc gridSpan="4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rgbClr val="575757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콜센터 </a:t>
                      </a:r>
                      <a:r>
                        <a:rPr lang="en-US" altLang="ko-KR" sz="800" b="1" dirty="0">
                          <a:solidFill>
                            <a:srgbClr val="575757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1588-1034</a:t>
                      </a:r>
                      <a:r>
                        <a:rPr lang="ko-KR" altLang="en-US" sz="800" b="1" dirty="0">
                          <a:solidFill>
                            <a:srgbClr val="575757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="1" dirty="0">
                          <a:solidFill>
                            <a:srgbClr val="575757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| </a:t>
                      </a:r>
                      <a:r>
                        <a:rPr lang="ko-KR" altLang="en-US" sz="800" b="1" dirty="0">
                          <a:solidFill>
                            <a:srgbClr val="575757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이메일 </a:t>
                      </a:r>
                      <a:r>
                        <a:rPr lang="en-US" altLang="ko-KR" sz="800" b="1" dirty="0">
                          <a:solidFill>
                            <a:srgbClr val="575757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: silverstone@daeucna.com | </a:t>
                      </a:r>
                      <a:r>
                        <a:rPr lang="ko-KR" altLang="en-US" sz="800" b="1" dirty="0">
                          <a:solidFill>
                            <a:srgbClr val="575757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전화번호 </a:t>
                      </a:r>
                      <a:r>
                        <a:rPr lang="en-US" altLang="ko-KR" sz="800" b="1" dirty="0">
                          <a:solidFill>
                            <a:srgbClr val="575757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: 031-709-1218 | </a:t>
                      </a:r>
                      <a:r>
                        <a:rPr lang="ko-KR" altLang="en-US" sz="800" b="1" dirty="0">
                          <a:solidFill>
                            <a:srgbClr val="575757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팩스 </a:t>
                      </a:r>
                      <a:r>
                        <a:rPr lang="en-US" altLang="ko-KR" sz="800" b="1" dirty="0">
                          <a:solidFill>
                            <a:srgbClr val="575757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: 031-789-0070</a:t>
                      </a:r>
                    </a:p>
                    <a:p>
                      <a:pPr algn="ctr"/>
                      <a:r>
                        <a:rPr lang="en-US" altLang="ko-KR" sz="800" b="1" dirty="0">
                          <a:solidFill>
                            <a:srgbClr val="888888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Copyrightⓒ 2016 KJ Soft Corp, All RIGHTS RESERVED.</a:t>
                      </a:r>
                      <a:endParaRPr lang="en-US" altLang="ko-KR" sz="800" b="1" i="0" dirty="0">
                        <a:solidFill>
                          <a:srgbClr val="888888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1435" marR="51435" marT="25718" marB="2571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057702"/>
                  </a:ext>
                </a:extLst>
              </a:tr>
            </a:tbl>
          </a:graphicData>
        </a:graphic>
      </p:graphicFrame>
      <p:sp>
        <p:nvSpPr>
          <p:cNvPr id="28" name="순서도: 수동 연산 27">
            <a:extLst>
              <a:ext uri="{FF2B5EF4-FFF2-40B4-BE49-F238E27FC236}">
                <a16:creationId xmlns:a16="http://schemas.microsoft.com/office/drawing/2014/main" id="{3670F7DE-8153-4A89-81C3-4F58429BA7D5}"/>
              </a:ext>
            </a:extLst>
          </p:cNvPr>
          <p:cNvSpPr/>
          <p:nvPr/>
        </p:nvSpPr>
        <p:spPr>
          <a:xfrm rot="13509732">
            <a:off x="6287550" y="188456"/>
            <a:ext cx="580019" cy="116591"/>
          </a:xfrm>
          <a:prstGeom prst="flowChartManualOperation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13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1B6294-287D-43DA-9710-A7414E72D756}"/>
              </a:ext>
            </a:extLst>
          </p:cNvPr>
          <p:cNvSpPr txBox="1"/>
          <p:nvPr/>
        </p:nvSpPr>
        <p:spPr>
          <a:xfrm>
            <a:off x="871325" y="6964680"/>
            <a:ext cx="5508239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표준양식 사용법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위 양식에 맞게 문의사항과 답변내용을 입력한 후</a:t>
            </a:r>
            <a:endParaRPr lang="en-US" altLang="ko-KR" dirty="0"/>
          </a:p>
          <a:p>
            <a:r>
              <a:rPr lang="ko-KR" altLang="en-US" dirty="0"/>
              <a:t>표를 </a:t>
            </a:r>
            <a:r>
              <a:rPr lang="en-US" altLang="ko-KR" dirty="0"/>
              <a:t>“</a:t>
            </a:r>
            <a:r>
              <a:rPr lang="ko-KR" altLang="en-US" dirty="0"/>
              <a:t>복사하기</a:t>
            </a:r>
            <a:r>
              <a:rPr lang="en-US" altLang="ko-KR" dirty="0"/>
              <a:t>”</a:t>
            </a:r>
            <a:r>
              <a:rPr lang="ko-KR" altLang="en-US" dirty="0"/>
              <a:t>해서 메일에 </a:t>
            </a:r>
            <a:r>
              <a:rPr lang="en-US" altLang="ko-KR" dirty="0"/>
              <a:t>“</a:t>
            </a:r>
            <a:r>
              <a:rPr lang="ko-KR" altLang="en-US" dirty="0"/>
              <a:t>붙여넣기</a:t>
            </a:r>
            <a:r>
              <a:rPr lang="en-US" altLang="ko-KR" dirty="0"/>
              <a:t>”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해 주세요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sz="1400" dirty="0">
                <a:solidFill>
                  <a:srgbClr val="FF0000"/>
                </a:solidFill>
              </a:rPr>
              <a:t>[</a:t>
            </a:r>
            <a:r>
              <a:rPr lang="ko-KR" altLang="en-US" sz="1400" dirty="0">
                <a:solidFill>
                  <a:srgbClr val="FF0000"/>
                </a:solidFill>
              </a:rPr>
              <a:t>주의</a:t>
            </a:r>
            <a:r>
              <a:rPr lang="en-US" altLang="ko-KR" sz="1400" dirty="0">
                <a:solidFill>
                  <a:srgbClr val="FF0000"/>
                </a:solidFill>
              </a:rPr>
              <a:t>] </a:t>
            </a:r>
            <a:r>
              <a:rPr lang="ko-KR" altLang="en-US" sz="1400" dirty="0">
                <a:solidFill>
                  <a:srgbClr val="FF0000"/>
                </a:solidFill>
              </a:rPr>
              <a:t>반드시 문의자를 확인 후 메일을 발송하시기 바랍니다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463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</TotalTime>
  <Words>89</Words>
  <Application>Microsoft Office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김종현</dc:creator>
  <cp:lastModifiedBy>김종현</cp:lastModifiedBy>
  <cp:revision>8</cp:revision>
  <dcterms:created xsi:type="dcterms:W3CDTF">2017-09-15T05:29:53Z</dcterms:created>
  <dcterms:modified xsi:type="dcterms:W3CDTF">2017-09-15T07:33:25Z</dcterms:modified>
</cp:coreProperties>
</file>