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045"/>
  </p:normalViewPr>
  <p:slideViewPr>
    <p:cSldViewPr snapToGrid="0" snapToObjects="1">
      <p:cViewPr>
        <p:scale>
          <a:sx n="150" d="100"/>
          <a:sy n="150" d="100"/>
        </p:scale>
        <p:origin x="10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E4062-2BDE-8142-A92C-970926BF049D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97ADB-75A2-DA45-A3FA-F8AE3905DB2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89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97ADB-75A2-DA45-A3FA-F8AE3905DB28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03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FEE-167B-4542-9DDA-FE0342702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D9A17-D417-DC47-BD89-10F691ECB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0710-E94C-A840-9669-3E9E6E0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7D95-49F7-1649-A5A6-F261A8C9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F9A8-2A55-EE43-8742-AF264138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54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FA0-630C-BF48-8E92-12E1C21E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5B6B1-D927-8841-A8F9-DCD13B859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C12D-2DB8-AC44-A3D3-73D5C80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4DD-CD10-E84C-9902-E972F7FB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1A99-4347-F34B-A8A5-8359BA2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07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E74E4-BE7E-6C45-85F2-28F02F34E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07EF6-BF77-1F4D-80B1-E1BDDEAA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3327-897B-3C41-BA8E-82905DEA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FB46-FF69-3443-8C29-191ACC32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66CC-2AE9-F34B-B749-0243BE87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44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E1BD-5A2E-014D-AE80-A135B83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0FC2-7AC9-9C44-9962-382A151F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66F5-07DB-7A43-A3EB-AFD9EB55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4F48-C148-4B4A-89E4-1EDA0953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DBAE-510C-8F41-B4C7-CB9DFB5B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858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600-60AD-6E47-8B13-DCE4CA97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A39A-D866-F44A-9144-25EE1189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8BD1-7A7B-7E44-B1AA-91DD8FC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B917-D35E-A94E-8A00-8F314834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C2EF-82CB-084B-8701-87F5FD12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01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487-D700-0241-906B-68A6D36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3FE1-977E-1F40-975F-4F35C113B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EDE04-2EB0-774D-ADB0-2CC58B38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B1F8-8C92-C04A-81D2-B8AD6945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74000-D7FB-9141-8FEC-A7D9D36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A4B8-8FC7-AA4E-83C5-4FACEAC2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80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40FD-34AB-AF41-BFAA-DD6C5CDA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1149-1752-9640-AE93-007340CB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0AFC-F3EF-8F4F-94D1-CA735358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71373-BF02-934F-9B42-A664300CF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87637-22AC-444A-BF21-2F7880F3D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F114E-5485-9D45-8EA1-AE609E79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F8B58-1276-3040-BD32-52133611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C223D-20B9-7A4A-B55B-B4E7525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31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56CC-509D-2E47-9674-23EB3DFC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716F1-2232-B241-99BF-14493690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393F6-26D0-C340-9EBE-AD35B30F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A9567-7599-6B4A-AF45-98311FA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81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1734B-3366-2643-BC54-E140BE9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04A30-ED0C-B64F-9905-0C250DF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022F-2962-354E-94EE-692C9B2E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870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6B2B-CFFE-4847-B352-2018053E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6B74-E91D-0244-ACBA-13BA9486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9DEA9-0D77-974E-827F-CE95FD7BD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E2B19-2056-7E4F-A9F7-47DEDEF3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71CE-7EA5-AA48-BBE1-158EEE95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67DA-F493-0742-A5C9-6D836591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978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C612-C728-534C-BE55-59F898D7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B0B76-5C7C-C543-83C5-2766F5B68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3472-B104-5E4D-B2F0-4455A551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4BCB-7AEE-C446-9A09-500E931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BBE7-D8AA-F548-A87E-C092EFB2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5806-4F8F-2446-AFED-3960234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04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A4B05-7DD5-0746-B1E6-8C89781F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BC96-4E20-F840-92E4-BD2B2537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BF84-5759-4047-88BD-29638D41A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1BC4-D684-5743-A5AB-3AD8E9674281}" type="datetimeFigureOut">
              <a:rPr lang="en-KR" smtClean="0"/>
              <a:t>2021/06/02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CC9C-BAC1-C648-BA9C-1B40F1C01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0B1F-96A8-2848-AC6B-ADC73EF1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9640-C80A-D247-87BF-C3108475D8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28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5F094D1-D94C-3548-85CB-5365040AEA7F}"/>
              </a:ext>
            </a:extLst>
          </p:cNvPr>
          <p:cNvGrpSpPr/>
          <p:nvPr/>
        </p:nvGrpSpPr>
        <p:grpSpPr>
          <a:xfrm>
            <a:off x="958417" y="406701"/>
            <a:ext cx="9945790" cy="5823845"/>
            <a:chOff x="958417" y="406701"/>
            <a:chExt cx="9945790" cy="58238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442405-CED7-8746-A61E-55AB20B1D301}"/>
                </a:ext>
              </a:extLst>
            </p:cNvPr>
            <p:cNvGrpSpPr/>
            <p:nvPr/>
          </p:nvGrpSpPr>
          <p:grpSpPr>
            <a:xfrm>
              <a:off x="958417" y="4633158"/>
              <a:ext cx="9945789" cy="1597388"/>
              <a:chOff x="153746" y="5260612"/>
              <a:chExt cx="9945789" cy="15973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7DF8BE8-F72E-8749-B934-8DB3708C4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47" t="18976" r="2315" b="12293"/>
              <a:stretch/>
            </p:blipFill>
            <p:spPr>
              <a:xfrm>
                <a:off x="153746" y="5260612"/>
                <a:ext cx="9945789" cy="159738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9604A44-C916-E84C-9A15-4A87368842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1686" t="4425" r="5970" b="80254"/>
              <a:stretch/>
            </p:blipFill>
            <p:spPr>
              <a:xfrm>
                <a:off x="4599821" y="5423477"/>
                <a:ext cx="5437848" cy="35605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230421-50F7-C84F-BB26-6AC5CD0A4F59}"/>
                </a:ext>
              </a:extLst>
            </p:cNvPr>
            <p:cNvGrpSpPr/>
            <p:nvPr/>
          </p:nvGrpSpPr>
          <p:grpSpPr>
            <a:xfrm>
              <a:off x="958417" y="2747753"/>
              <a:ext cx="9945789" cy="1597388"/>
              <a:chOff x="153746" y="3161965"/>
              <a:chExt cx="9945789" cy="15973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CFF4271-3362-D648-936C-E8F50E9969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43" t="28188" r="7896" b="9852"/>
              <a:stretch/>
            </p:blipFill>
            <p:spPr>
              <a:xfrm>
                <a:off x="153746" y="3161965"/>
                <a:ext cx="9945789" cy="159738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15719FC-4906-5A44-AE7A-4DA3523331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783" t="11047" r="1609" b="74829"/>
              <a:stretch/>
            </p:blipFill>
            <p:spPr>
              <a:xfrm>
                <a:off x="1888987" y="3332793"/>
                <a:ext cx="8148681" cy="36414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53E004-A366-FA48-B82E-22FBB75437A0}"/>
                </a:ext>
              </a:extLst>
            </p:cNvPr>
            <p:cNvGrpSpPr/>
            <p:nvPr/>
          </p:nvGrpSpPr>
          <p:grpSpPr>
            <a:xfrm>
              <a:off x="958417" y="406701"/>
              <a:ext cx="9945790" cy="2053035"/>
              <a:chOff x="153747" y="415844"/>
              <a:chExt cx="9883922" cy="20530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AC881BD-410F-6243-B813-D559F3D101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69" t="14618" r="614" b="13214"/>
              <a:stretch/>
            </p:blipFill>
            <p:spPr>
              <a:xfrm>
                <a:off x="153747" y="415844"/>
                <a:ext cx="9883922" cy="205303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0D3C730-7FAA-E548-B6D8-DC5CA7FF2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7905" t="2526" r="17637" b="86148"/>
              <a:stretch/>
            </p:blipFill>
            <p:spPr>
              <a:xfrm>
                <a:off x="4225967" y="618309"/>
                <a:ext cx="3474720" cy="322218"/>
              </a:xfrm>
              <a:prstGeom prst="rect">
                <a:avLst/>
              </a:prstGeom>
            </p:spPr>
          </p:pic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796131-52C4-4248-A7B2-8E898B45D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4544" y="3646311"/>
              <a:ext cx="326700" cy="267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FCF606-6BEA-C74E-AE4F-3E366A411F81}"/>
                </a:ext>
              </a:extLst>
            </p:cNvPr>
            <p:cNvSpPr txBox="1"/>
            <p:nvPr/>
          </p:nvSpPr>
          <p:spPr>
            <a:xfrm>
              <a:off x="9183511" y="3502627"/>
              <a:ext cx="1421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Computing optimal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36A174-78E7-394B-95DD-D190CD1F5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211" y="5152073"/>
              <a:ext cx="1091522" cy="641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F08509-64D1-4B46-AB60-02A40949FC84}"/>
                </a:ext>
              </a:extLst>
            </p:cNvPr>
            <p:cNvSpPr txBox="1"/>
            <p:nvPr/>
          </p:nvSpPr>
          <p:spPr>
            <a:xfrm>
              <a:off x="2810245" y="5013573"/>
              <a:ext cx="115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Energy optimal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이종현</dc:creator>
  <cp:lastModifiedBy>이종현</cp:lastModifiedBy>
  <cp:revision>2</cp:revision>
  <dcterms:created xsi:type="dcterms:W3CDTF">2021-06-02T11:25:53Z</dcterms:created>
  <dcterms:modified xsi:type="dcterms:W3CDTF">2021-06-02T11:37:17Z</dcterms:modified>
</cp:coreProperties>
</file>