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3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0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6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8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5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F5614-DD1B-4013-B7B8-F4742A38347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9F56-1BDE-4836-A097-719C3F0DE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6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88307E9-607D-48E9-B47B-DE04F624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42" y="1148550"/>
            <a:ext cx="9948408" cy="20089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71663" y="1800225"/>
            <a:ext cx="757237" cy="1714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75" y="1800225"/>
            <a:ext cx="547688" cy="20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21706" y="833438"/>
            <a:ext cx="757237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38600" y="1814513"/>
            <a:ext cx="919163" cy="152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71851" y="752475"/>
            <a:ext cx="481012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62264" y="1833563"/>
            <a:ext cx="1610061" cy="138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21593"/>
          <a:stretch/>
        </p:blipFill>
        <p:spPr>
          <a:xfrm>
            <a:off x="1047642" y="4037560"/>
            <a:ext cx="9949534" cy="15774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79" y="5665292"/>
            <a:ext cx="1182727" cy="8474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943" y="5614988"/>
            <a:ext cx="1541231" cy="8718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474" y="5662244"/>
            <a:ext cx="1231499" cy="85351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006" y="5662244"/>
            <a:ext cx="1743607" cy="8839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536" y="-2719759"/>
            <a:ext cx="9961727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1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2020-06-10T01:50:55Z</dcterms:created>
  <dcterms:modified xsi:type="dcterms:W3CDTF">2020-06-10T02:00:21Z</dcterms:modified>
</cp:coreProperties>
</file>