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04" autoAdjust="0"/>
  </p:normalViewPr>
  <p:slideViewPr>
    <p:cSldViewPr snapToGrid="0">
      <p:cViewPr varScale="1">
        <p:scale>
          <a:sx n="76" d="100"/>
          <a:sy n="76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8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8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1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2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9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3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F4A9-3938-4D5C-8C93-2FF439B5F107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32DD-0AFB-4089-842B-9D07813F3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궂은 날씨에 누가 백화점으로 올까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HAPPY BEAN</a:t>
            </a:r>
          </a:p>
          <a:p>
            <a:pPr algn="r"/>
            <a:r>
              <a:rPr lang="ko-KR" altLang="en-US" dirty="0" smtClean="0"/>
              <a:t>이종현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강자연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배윤성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신승현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89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</a:t>
            </a:r>
          </a:p>
          <a:p>
            <a:r>
              <a:rPr lang="en-US" altLang="ko-KR" dirty="0" smtClean="0"/>
              <a:t>Why</a:t>
            </a:r>
          </a:p>
          <a:p>
            <a:r>
              <a:rPr lang="en-US" altLang="ko-KR" dirty="0" smtClean="0"/>
              <a:t>How</a:t>
            </a:r>
          </a:p>
          <a:p>
            <a:r>
              <a:rPr lang="en-US" altLang="ko-KR" dirty="0" smtClean="0"/>
              <a:t>Future Goal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6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날씨에 따른 백화점의 유인 효과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미세먼지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습도를 독립변수로</a:t>
            </a:r>
            <a:endParaRPr lang="en-US" altLang="ko-KR" dirty="0" smtClean="0"/>
          </a:p>
          <a:p>
            <a:r>
              <a:rPr lang="ko-KR" altLang="en-US" dirty="0" smtClean="0"/>
              <a:t>백화점의 유인 효과는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주변 상권에 비해서 백화점은 얼마나 유인 효과를 갖는가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19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날씨 탄력적인 백화점 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마케팅 의사결정에 도움이 되는 툴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3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서울 공공데이터 포털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KT </a:t>
            </a:r>
            <a:r>
              <a:rPr lang="ko-KR" altLang="en-US" dirty="0" smtClean="0"/>
              <a:t>기지국 신호 기반 서울 내국인 생활인구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(2017 ~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서울 특별시 날씨 및 미세먼지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(2017 ~ 2019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통계청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 err="1" smtClean="0"/>
              <a:t>집계구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행정구역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616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서울 시내 백화점 업체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사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롯데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(13</a:t>
            </a:r>
            <a:r>
              <a:rPr lang="ko-KR" altLang="en-US" dirty="0" smtClean="0"/>
              <a:t>곳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신세계 </a:t>
            </a:r>
            <a:r>
              <a:rPr lang="en-US" altLang="ko-KR" dirty="0" smtClean="0"/>
              <a:t>(2</a:t>
            </a:r>
            <a:r>
              <a:rPr lang="ko-KR" altLang="en-US" dirty="0" smtClean="0"/>
              <a:t>곳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현대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곳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배제기준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기차역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 등 백화점 방문 인구 특정이 어려운 공공시설에 위치한 백화점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집계구</a:t>
            </a:r>
            <a:r>
              <a:rPr lang="ko-KR" altLang="en-US" dirty="0" smtClean="0"/>
              <a:t> 코드</a:t>
            </a:r>
            <a:r>
              <a:rPr lang="en-US" altLang="ko-KR" dirty="0"/>
              <a:t> </a:t>
            </a:r>
            <a:r>
              <a:rPr lang="ko-KR" altLang="en-US" dirty="0" smtClean="0"/>
              <a:t>및 백화점 주소 기반 경도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위도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백화점 소속 </a:t>
            </a:r>
            <a:r>
              <a:rPr lang="ko-KR" altLang="en-US" dirty="0" err="1" smtClean="0"/>
              <a:t>집계구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백화점 주변 상권 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74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집계구</a:t>
            </a:r>
            <a:r>
              <a:rPr lang="ko-KR" altLang="en-US" dirty="0" smtClean="0"/>
              <a:t> 거주 인구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평일 오전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5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집계 인원 평균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개월 단위로 기준 정의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백화점 방문 인구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공휴일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백화점이 포함된 </a:t>
            </a:r>
            <a:r>
              <a:rPr lang="ko-KR" altLang="en-US" dirty="0" err="1" smtClean="0"/>
              <a:t>집계구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집계구</a:t>
            </a:r>
            <a:r>
              <a:rPr lang="ko-KR" altLang="en-US" dirty="0" smtClean="0"/>
              <a:t> 방문 인구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집계구</a:t>
            </a:r>
            <a:r>
              <a:rPr lang="ko-KR" altLang="en-US" dirty="0" smtClean="0"/>
              <a:t> 거주 인구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날씨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WHO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미세먼지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초미세먼지</a:t>
            </a:r>
            <a:r>
              <a:rPr lang="ko-KR" altLang="en-US" dirty="0" smtClean="0"/>
              <a:t> 평균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이상인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나쁨으로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 등 외출하기 어려운 정도의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나쁨으로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72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날씨의 영향에 따른 백화점 유인 효과 분석</a:t>
            </a:r>
            <a:endParaRPr lang="en-US" altLang="ko-KR" dirty="0"/>
          </a:p>
          <a:p>
            <a:r>
              <a:rPr lang="ko-KR" altLang="en-US" dirty="0" smtClean="0"/>
              <a:t>재고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마케팅 등의 근거 자료로 이용</a:t>
            </a:r>
            <a:endParaRPr lang="en-US" altLang="ko-KR" dirty="0" smtClean="0"/>
          </a:p>
          <a:p>
            <a:r>
              <a:rPr lang="ko-KR" altLang="en-US" dirty="0" smtClean="0"/>
              <a:t>백화점 이외 영화관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미술관 등 실내 문화 시설로 확장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595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261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궂은 날씨에 누가 백화점으로 올까?</vt:lpstr>
      <vt:lpstr>차례</vt:lpstr>
      <vt:lpstr>What?</vt:lpstr>
      <vt:lpstr>Why?</vt:lpstr>
      <vt:lpstr>How?</vt:lpstr>
      <vt:lpstr>How?</vt:lpstr>
      <vt:lpstr>How?</vt:lpstr>
      <vt:lpstr>Future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궂은 날씨에 누가 백화점으로 올까?</dc:title>
  <dc:creator>student</dc:creator>
  <cp:lastModifiedBy>student</cp:lastModifiedBy>
  <cp:revision>3</cp:revision>
  <dcterms:created xsi:type="dcterms:W3CDTF">2019-12-05T06:41:08Z</dcterms:created>
  <dcterms:modified xsi:type="dcterms:W3CDTF">2019-12-05T06:53:40Z</dcterms:modified>
</cp:coreProperties>
</file>