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259" r:id="rId4"/>
    <p:sldId id="288" r:id="rId5"/>
    <p:sldId id="285" r:id="rId6"/>
    <p:sldId id="263" r:id="rId7"/>
    <p:sldId id="286" r:id="rId8"/>
    <p:sldId id="287" r:id="rId9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749E1-A16C-4BF8-B80E-77AFF963A53F}" v="318" dt="2021-03-31T11:23:00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성민" userId="a3f41671-5434-4cd2-9a98-fd480b1f524a" providerId="ADAL" clId="{5D0749E1-A16C-4BF8-B80E-77AFF963A53F}"/>
    <pc:docChg chg="undo custSel addSld delSld modSld sldOrd modMainMaster modNotesMaster modHandout">
      <pc:chgData name="김성민" userId="a3f41671-5434-4cd2-9a98-fd480b1f524a" providerId="ADAL" clId="{5D0749E1-A16C-4BF8-B80E-77AFF963A53F}" dt="2021-03-31T11:23:00.546" v="4279"/>
      <pc:docMkLst>
        <pc:docMk/>
      </pc:docMkLst>
      <pc:sldChg chg="delSp modSp mod">
        <pc:chgData name="김성민" userId="a3f41671-5434-4cd2-9a98-fd480b1f524a" providerId="ADAL" clId="{5D0749E1-A16C-4BF8-B80E-77AFF963A53F}" dt="2021-03-31T11:22:36.245" v="4278" actId="478"/>
        <pc:sldMkLst>
          <pc:docMk/>
          <pc:sldMk cId="3687671421" sldId="256"/>
        </pc:sldMkLst>
        <pc:spChg chg="mod">
          <ac:chgData name="김성민" userId="a3f41671-5434-4cd2-9a98-fd480b1f524a" providerId="ADAL" clId="{5D0749E1-A16C-4BF8-B80E-77AFF963A53F}" dt="2021-03-30T22:11:22.683" v="2796" actId="6549"/>
          <ac:spMkLst>
            <pc:docMk/>
            <pc:sldMk cId="3687671421" sldId="256"/>
            <ac:spMk id="2" creationId="{4A5C37D5-70EC-42F5-A348-46D4B8CDB9CB}"/>
          </ac:spMkLst>
        </pc:spChg>
        <pc:spChg chg="mod">
          <ac:chgData name="김성민" userId="a3f41671-5434-4cd2-9a98-fd480b1f524a" providerId="ADAL" clId="{5D0749E1-A16C-4BF8-B80E-77AFF963A53F}" dt="2021-03-31T11:19:20.535" v="4251" actId="20577"/>
          <ac:spMkLst>
            <pc:docMk/>
            <pc:sldMk cId="3687671421" sldId="256"/>
            <ac:spMk id="3" creationId="{DD7F250B-0284-4A5D-B1E7-BEF839AB7E8A}"/>
          </ac:spMkLst>
        </pc:spChg>
        <pc:spChg chg="del">
          <ac:chgData name="김성민" userId="a3f41671-5434-4cd2-9a98-fd480b1f524a" providerId="ADAL" clId="{5D0749E1-A16C-4BF8-B80E-77AFF963A53F}" dt="2021-03-31T11:22:36.245" v="4278" actId="478"/>
          <ac:spMkLst>
            <pc:docMk/>
            <pc:sldMk cId="3687671421" sldId="256"/>
            <ac:spMk id="5" creationId="{148E8330-6C92-4080-8486-7A3347C2F40C}"/>
          </ac:spMkLst>
        </pc:spChg>
      </pc:sldChg>
      <pc:sldChg chg="add del">
        <pc:chgData name="김성민" userId="a3f41671-5434-4cd2-9a98-fd480b1f524a" providerId="ADAL" clId="{5D0749E1-A16C-4BF8-B80E-77AFF963A53F}" dt="2021-03-30T22:12:15.894" v="2799" actId="47"/>
        <pc:sldMkLst>
          <pc:docMk/>
          <pc:sldMk cId="2278378030" sldId="257"/>
        </pc:sldMkLst>
      </pc:sldChg>
      <pc:sldChg chg="addSp delSp modSp mod">
        <pc:chgData name="김성민" userId="a3f41671-5434-4cd2-9a98-fd480b1f524a" providerId="ADAL" clId="{5D0749E1-A16C-4BF8-B80E-77AFF963A53F}" dt="2021-03-30T22:13:28.841" v="2866" actId="6549"/>
        <pc:sldMkLst>
          <pc:docMk/>
          <pc:sldMk cId="2035839789" sldId="259"/>
        </pc:sldMkLst>
        <pc:spChg chg="mod">
          <ac:chgData name="김성민" userId="a3f41671-5434-4cd2-9a98-fd480b1f524a" providerId="ADAL" clId="{5D0749E1-A16C-4BF8-B80E-77AFF963A53F}" dt="2021-03-30T22:13:28.841" v="2866" actId="6549"/>
          <ac:spMkLst>
            <pc:docMk/>
            <pc:sldMk cId="2035839789" sldId="259"/>
            <ac:spMk id="2" creationId="{E6ABEE8F-431B-40B4-99E1-D0476DC878FF}"/>
          </ac:spMkLst>
        </pc:spChg>
        <pc:spChg chg="mod">
          <ac:chgData name="김성민" userId="a3f41671-5434-4cd2-9a98-fd480b1f524a" providerId="ADAL" clId="{5D0749E1-A16C-4BF8-B80E-77AFF963A53F}" dt="2021-03-30T21:44:42.663" v="143" actId="14100"/>
          <ac:spMkLst>
            <pc:docMk/>
            <pc:sldMk cId="2035839789" sldId="259"/>
            <ac:spMk id="3" creationId="{9C77AAB7-EBD9-4C32-9ECF-A0C502177BA4}"/>
          </ac:spMkLst>
        </pc:spChg>
        <pc:spChg chg="del">
          <ac:chgData name="김성민" userId="a3f41671-5434-4cd2-9a98-fd480b1f524a" providerId="ADAL" clId="{5D0749E1-A16C-4BF8-B80E-77AFF963A53F}" dt="2021-03-30T21:40:12.879" v="10" actId="478"/>
          <ac:spMkLst>
            <pc:docMk/>
            <pc:sldMk cId="2035839789" sldId="259"/>
            <ac:spMk id="4" creationId="{22D9D71B-BAA3-4474-A90B-A3779630374E}"/>
          </ac:spMkLst>
        </pc:spChg>
        <pc:spChg chg="mod">
          <ac:chgData name="김성민" userId="a3f41671-5434-4cd2-9a98-fd480b1f524a" providerId="ADAL" clId="{5D0749E1-A16C-4BF8-B80E-77AFF963A53F}" dt="2021-03-30T21:54:35.509" v="1327"/>
          <ac:spMkLst>
            <pc:docMk/>
            <pc:sldMk cId="2035839789" sldId="259"/>
            <ac:spMk id="5" creationId="{FAE3DC05-CA57-4D32-8CB2-EBC8A60B5FB5}"/>
          </ac:spMkLst>
        </pc:spChg>
        <pc:spChg chg="add mod">
          <ac:chgData name="김성민" userId="a3f41671-5434-4cd2-9a98-fd480b1f524a" providerId="ADAL" clId="{5D0749E1-A16C-4BF8-B80E-77AFF963A53F}" dt="2021-03-30T21:45:51.656" v="233" actId="14100"/>
          <ac:spMkLst>
            <pc:docMk/>
            <pc:sldMk cId="2035839789" sldId="259"/>
            <ac:spMk id="7" creationId="{9A0AFBC2-BEBF-43E9-8E43-56A548EC4B45}"/>
          </ac:spMkLst>
        </pc:spChg>
        <pc:spChg chg="add del mod">
          <ac:chgData name="김성민" userId="a3f41671-5434-4cd2-9a98-fd480b1f524a" providerId="ADAL" clId="{5D0749E1-A16C-4BF8-B80E-77AFF963A53F}" dt="2021-03-30T21:47:14.671" v="246" actId="478"/>
          <ac:spMkLst>
            <pc:docMk/>
            <pc:sldMk cId="2035839789" sldId="259"/>
            <ac:spMk id="8" creationId="{DC810476-F53B-45AE-A953-91F0D4D33B6E}"/>
          </ac:spMkLst>
        </pc:spChg>
        <pc:spChg chg="add mod">
          <ac:chgData name="김성민" userId="a3f41671-5434-4cd2-9a98-fd480b1f524a" providerId="ADAL" clId="{5D0749E1-A16C-4BF8-B80E-77AFF963A53F}" dt="2021-03-30T21:54:43.908" v="1329" actId="14100"/>
          <ac:spMkLst>
            <pc:docMk/>
            <pc:sldMk cId="2035839789" sldId="259"/>
            <ac:spMk id="9" creationId="{9DF0AB9A-A9D4-423F-92DD-5580A14FD106}"/>
          </ac:spMkLst>
        </pc:spChg>
        <pc:spChg chg="mod">
          <ac:chgData name="김성민" userId="a3f41671-5434-4cd2-9a98-fd480b1f524a" providerId="ADAL" clId="{5D0749E1-A16C-4BF8-B80E-77AFF963A53F}" dt="2021-03-30T21:44:30.909" v="140" actId="1076"/>
          <ac:spMkLst>
            <pc:docMk/>
            <pc:sldMk cId="2035839789" sldId="259"/>
            <ac:spMk id="12" creationId="{79D7AE71-F44A-4D3E-B312-F35C90266300}"/>
          </ac:spMkLst>
        </pc:spChg>
        <pc:spChg chg="mod">
          <ac:chgData name="김성민" userId="a3f41671-5434-4cd2-9a98-fd480b1f524a" providerId="ADAL" clId="{5D0749E1-A16C-4BF8-B80E-77AFF963A53F}" dt="2021-03-30T21:51:40.808" v="1054" actId="207"/>
          <ac:spMkLst>
            <pc:docMk/>
            <pc:sldMk cId="2035839789" sldId="259"/>
            <ac:spMk id="13" creationId="{A92C956D-0022-48F8-959C-5E737FCE5027}"/>
          </ac:spMkLst>
        </pc:spChg>
        <pc:spChg chg="mod">
          <ac:chgData name="김성민" userId="a3f41671-5434-4cd2-9a98-fd480b1f524a" providerId="ADAL" clId="{5D0749E1-A16C-4BF8-B80E-77AFF963A53F}" dt="2021-03-30T21:46:35.114" v="240" actId="255"/>
          <ac:spMkLst>
            <pc:docMk/>
            <pc:sldMk cId="2035839789" sldId="259"/>
            <ac:spMk id="14" creationId="{D624AB08-7367-424A-B3D7-617E70E9CE7D}"/>
          </ac:spMkLst>
        </pc:spChg>
        <pc:spChg chg="del">
          <ac:chgData name="김성민" userId="a3f41671-5434-4cd2-9a98-fd480b1f524a" providerId="ADAL" clId="{5D0749E1-A16C-4BF8-B80E-77AFF963A53F}" dt="2021-03-30T21:43:37.160" v="113" actId="478"/>
          <ac:spMkLst>
            <pc:docMk/>
            <pc:sldMk cId="2035839789" sldId="259"/>
            <ac:spMk id="15" creationId="{28A44E59-E302-4A7E-86E4-D8916AC45968}"/>
          </ac:spMkLst>
        </pc:spChg>
        <pc:spChg chg="add mod">
          <ac:chgData name="김성민" userId="a3f41671-5434-4cd2-9a98-fd480b1f524a" providerId="ADAL" clId="{5D0749E1-A16C-4BF8-B80E-77AFF963A53F}" dt="2021-03-30T21:46:21.947" v="238" actId="113"/>
          <ac:spMkLst>
            <pc:docMk/>
            <pc:sldMk cId="2035839789" sldId="259"/>
            <ac:spMk id="16" creationId="{93696A9D-B769-4EFF-BB4E-9D94283487E3}"/>
          </ac:spMkLst>
        </pc:spChg>
        <pc:spChg chg="add mod">
          <ac:chgData name="김성민" userId="a3f41671-5434-4cd2-9a98-fd480b1f524a" providerId="ADAL" clId="{5D0749E1-A16C-4BF8-B80E-77AFF963A53F}" dt="2021-03-30T21:46:27.195" v="239" actId="113"/>
          <ac:spMkLst>
            <pc:docMk/>
            <pc:sldMk cId="2035839789" sldId="259"/>
            <ac:spMk id="17" creationId="{9835CD50-07A3-4148-A91F-053F448F41A9}"/>
          </ac:spMkLst>
        </pc:spChg>
        <pc:spChg chg="mod">
          <ac:chgData name="김성민" userId="a3f41671-5434-4cd2-9a98-fd480b1f524a" providerId="ADAL" clId="{5D0749E1-A16C-4BF8-B80E-77AFF963A53F}" dt="2021-03-30T21:45:41.203" v="232" actId="255"/>
          <ac:spMkLst>
            <pc:docMk/>
            <pc:sldMk cId="2035839789" sldId="259"/>
            <ac:spMk id="20" creationId="{711E2188-7C4B-4C33-A472-E980FAF50693}"/>
          </ac:spMkLst>
        </pc:spChg>
        <pc:spChg chg="del">
          <ac:chgData name="김성민" userId="a3f41671-5434-4cd2-9a98-fd480b1f524a" providerId="ADAL" clId="{5D0749E1-A16C-4BF8-B80E-77AFF963A53F}" dt="2021-03-30T21:39:51.526" v="0" actId="478"/>
          <ac:spMkLst>
            <pc:docMk/>
            <pc:sldMk cId="2035839789" sldId="259"/>
            <ac:spMk id="21" creationId="{C1EEC9E4-AFDB-41DC-B75A-E72CECF510D1}"/>
          </ac:spMkLst>
        </pc:spChg>
        <pc:spChg chg="mod">
          <ac:chgData name="김성민" userId="a3f41671-5434-4cd2-9a98-fd480b1f524a" providerId="ADAL" clId="{5D0749E1-A16C-4BF8-B80E-77AFF963A53F}" dt="2021-03-30T21:45:41.203" v="232" actId="255"/>
          <ac:spMkLst>
            <pc:docMk/>
            <pc:sldMk cId="2035839789" sldId="259"/>
            <ac:spMk id="22" creationId="{AC356B07-82F2-468D-A02D-57523AA98C68}"/>
          </ac:spMkLst>
        </pc:spChg>
        <pc:graphicFrameChg chg="del modGraphic">
          <ac:chgData name="김성민" userId="a3f41671-5434-4cd2-9a98-fd480b1f524a" providerId="ADAL" clId="{5D0749E1-A16C-4BF8-B80E-77AFF963A53F}" dt="2021-03-30T21:43:49.783" v="115" actId="478"/>
          <ac:graphicFrameMkLst>
            <pc:docMk/>
            <pc:sldMk cId="2035839789" sldId="259"/>
            <ac:graphicFrameMk id="19" creationId="{177C3213-EC3E-411B-8174-060B44977E00}"/>
          </ac:graphicFrameMkLst>
        </pc:graphicFrameChg>
        <pc:picChg chg="add mod">
          <ac:chgData name="김성민" userId="a3f41671-5434-4cd2-9a98-fd480b1f524a" providerId="ADAL" clId="{5D0749E1-A16C-4BF8-B80E-77AFF963A53F}" dt="2021-03-30T21:47:22.271" v="250" actId="14100"/>
          <ac:picMkLst>
            <pc:docMk/>
            <pc:sldMk cId="2035839789" sldId="259"/>
            <ac:picMk id="1026" creationId="{D4328F45-A318-4F7E-B8E7-463D77F63CAA}"/>
          </ac:picMkLst>
        </pc:picChg>
      </pc:sldChg>
      <pc:sldChg chg="del">
        <pc:chgData name="김성민" userId="a3f41671-5434-4cd2-9a98-fd480b1f524a" providerId="ADAL" clId="{5D0749E1-A16C-4BF8-B80E-77AFF963A53F}" dt="2021-03-30T21:55:01.403" v="1330" actId="47"/>
        <pc:sldMkLst>
          <pc:docMk/>
          <pc:sldMk cId="2212067045" sldId="260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2478535999" sldId="261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2755152915" sldId="262"/>
        </pc:sldMkLst>
      </pc:sldChg>
      <pc:sldChg chg="addSp modSp mod ord">
        <pc:chgData name="김성민" userId="a3f41671-5434-4cd2-9a98-fd480b1f524a" providerId="ADAL" clId="{5D0749E1-A16C-4BF8-B80E-77AFF963A53F}" dt="2021-03-30T22:00:30.011" v="1954" actId="20577"/>
        <pc:sldMkLst>
          <pc:docMk/>
          <pc:sldMk cId="19538560" sldId="263"/>
        </pc:sldMkLst>
        <pc:spChg chg="mod">
          <ac:chgData name="김성민" userId="a3f41671-5434-4cd2-9a98-fd480b1f524a" providerId="ADAL" clId="{5D0749E1-A16C-4BF8-B80E-77AFF963A53F}" dt="2021-03-30T21:55:51.364" v="1366"/>
          <ac:spMkLst>
            <pc:docMk/>
            <pc:sldMk cId="19538560" sldId="263"/>
            <ac:spMk id="2" creationId="{E6ABEE8F-431B-40B4-99E1-D0476DC878FF}"/>
          </ac:spMkLst>
        </pc:spChg>
        <pc:spChg chg="add mod">
          <ac:chgData name="김성민" userId="a3f41671-5434-4cd2-9a98-fd480b1f524a" providerId="ADAL" clId="{5D0749E1-A16C-4BF8-B80E-77AFF963A53F}" dt="2021-03-30T21:58:26.726" v="1583"/>
          <ac:spMkLst>
            <pc:docMk/>
            <pc:sldMk cId="19538560" sldId="263"/>
            <ac:spMk id="4" creationId="{8BFEF160-B975-4168-ACF7-21E4BF341653}"/>
          </ac:spMkLst>
        </pc:spChg>
        <pc:spChg chg="mod">
          <ac:chgData name="김성민" userId="a3f41671-5434-4cd2-9a98-fd480b1f524a" providerId="ADAL" clId="{5D0749E1-A16C-4BF8-B80E-77AFF963A53F}" dt="2021-03-30T22:00:30.011" v="1954" actId="20577"/>
          <ac:spMkLst>
            <pc:docMk/>
            <pc:sldMk cId="19538560" sldId="263"/>
            <ac:spMk id="5" creationId="{FAE3DC05-CA57-4D32-8CB2-EBC8A60B5FB5}"/>
          </ac:spMkLst>
        </pc:spChg>
        <pc:spChg chg="mod">
          <ac:chgData name="김성민" userId="a3f41671-5434-4cd2-9a98-fd480b1f524a" providerId="ADAL" clId="{5D0749E1-A16C-4BF8-B80E-77AFF963A53F}" dt="2021-03-30T21:56:14.553" v="1379" actId="1076"/>
          <ac:spMkLst>
            <pc:docMk/>
            <pc:sldMk cId="19538560" sldId="263"/>
            <ac:spMk id="6" creationId="{E5CDA778-DC83-432E-9423-C4B3D02EDC3B}"/>
          </ac:spMkLst>
        </pc:spChg>
        <pc:spChg chg="mod">
          <ac:chgData name="김성민" userId="a3f41671-5434-4cd2-9a98-fd480b1f524a" providerId="ADAL" clId="{5D0749E1-A16C-4BF8-B80E-77AFF963A53F}" dt="2021-03-30T21:56:25.837" v="1394"/>
          <ac:spMkLst>
            <pc:docMk/>
            <pc:sldMk cId="19538560" sldId="263"/>
            <ac:spMk id="7" creationId="{1A2280D2-57B2-4987-91E9-1E184A67ADFD}"/>
          </ac:spMkLst>
        </pc:spChg>
        <pc:spChg chg="mod">
          <ac:chgData name="김성민" userId="a3f41671-5434-4cd2-9a98-fd480b1f524a" providerId="ADAL" clId="{5D0749E1-A16C-4BF8-B80E-77AFF963A53F}" dt="2021-03-30T21:56:18.697" v="1380" actId="1076"/>
          <ac:spMkLst>
            <pc:docMk/>
            <pc:sldMk cId="19538560" sldId="263"/>
            <ac:spMk id="8" creationId="{861A4CEA-CE93-494B-83F5-E32C3643FF37}"/>
          </ac:spMkLst>
        </pc:spChg>
        <pc:spChg chg="mod">
          <ac:chgData name="김성민" userId="a3f41671-5434-4cd2-9a98-fd480b1f524a" providerId="ADAL" clId="{5D0749E1-A16C-4BF8-B80E-77AFF963A53F}" dt="2021-03-30T21:56:38.054" v="1422" actId="20577"/>
          <ac:spMkLst>
            <pc:docMk/>
            <pc:sldMk cId="19538560" sldId="263"/>
            <ac:spMk id="9" creationId="{F38E7F7E-4A9C-4D92-BFD6-2D6FD4CB8B51}"/>
          </ac:spMkLst>
        </pc:spChg>
        <pc:spChg chg="mod">
          <ac:chgData name="김성민" userId="a3f41671-5434-4cd2-9a98-fd480b1f524a" providerId="ADAL" clId="{5D0749E1-A16C-4BF8-B80E-77AFF963A53F}" dt="2021-03-30T21:56:04.918" v="1377" actId="1076"/>
          <ac:spMkLst>
            <pc:docMk/>
            <pc:sldMk cId="19538560" sldId="263"/>
            <ac:spMk id="14" creationId="{82C01181-00C0-41D1-9BAD-804D2CEE4E97}"/>
          </ac:spMkLst>
        </pc:spChg>
        <pc:spChg chg="mod">
          <ac:chgData name="김성민" userId="a3f41671-5434-4cd2-9a98-fd480b1f524a" providerId="ADAL" clId="{5D0749E1-A16C-4BF8-B80E-77AFF963A53F}" dt="2021-03-30T21:56:04.918" v="1377" actId="1076"/>
          <ac:spMkLst>
            <pc:docMk/>
            <pc:sldMk cId="19538560" sldId="263"/>
            <ac:spMk id="15" creationId="{03D78243-9640-4436-AD40-91453ED7F1F1}"/>
          </ac:spMkLst>
        </pc:spChg>
        <pc:spChg chg="mod">
          <ac:chgData name="김성민" userId="a3f41671-5434-4cd2-9a98-fd480b1f524a" providerId="ADAL" clId="{5D0749E1-A16C-4BF8-B80E-77AFF963A53F}" dt="2021-03-30T21:56:11.007" v="1378" actId="1076"/>
          <ac:spMkLst>
            <pc:docMk/>
            <pc:sldMk cId="19538560" sldId="263"/>
            <ac:spMk id="16" creationId="{0BD7112D-2755-410E-8127-349D870EA89B}"/>
          </ac:spMkLst>
        </pc:spChg>
        <pc:spChg chg="mod">
          <ac:chgData name="김성민" userId="a3f41671-5434-4cd2-9a98-fd480b1f524a" providerId="ADAL" clId="{5D0749E1-A16C-4BF8-B80E-77AFF963A53F}" dt="2021-03-30T21:56:11.007" v="1378" actId="1076"/>
          <ac:spMkLst>
            <pc:docMk/>
            <pc:sldMk cId="19538560" sldId="263"/>
            <ac:spMk id="17" creationId="{BA8D0686-35EC-49A7-9C3E-0D67DB4D1C87}"/>
          </ac:spMkLst>
        </pc:spChg>
        <pc:spChg chg="add mod">
          <ac:chgData name="김성민" userId="a3f41671-5434-4cd2-9a98-fd480b1f524a" providerId="ADAL" clId="{5D0749E1-A16C-4BF8-B80E-77AFF963A53F}" dt="2021-03-30T21:56:49.554" v="1425" actId="14100"/>
          <ac:spMkLst>
            <pc:docMk/>
            <pc:sldMk cId="19538560" sldId="263"/>
            <ac:spMk id="18" creationId="{FC78FEF6-B683-4A3E-8B6C-30214CDF5F49}"/>
          </ac:spMkLst>
        </pc:spChg>
        <pc:spChg chg="add mod">
          <ac:chgData name="김성민" userId="a3f41671-5434-4cd2-9a98-fd480b1f524a" providerId="ADAL" clId="{5D0749E1-A16C-4BF8-B80E-77AFF963A53F}" dt="2021-03-30T21:57:06.239" v="1441"/>
          <ac:spMkLst>
            <pc:docMk/>
            <pc:sldMk cId="19538560" sldId="263"/>
            <ac:spMk id="19" creationId="{3195E08D-C110-4591-A115-C8CC0BFD036C}"/>
          </ac:spMkLst>
        </pc:spChg>
        <pc:spChg chg="add mod">
          <ac:chgData name="김성민" userId="a3f41671-5434-4cd2-9a98-fd480b1f524a" providerId="ADAL" clId="{5D0749E1-A16C-4BF8-B80E-77AFF963A53F}" dt="2021-03-30T21:57:11.399" v="1443" actId="1076"/>
          <ac:spMkLst>
            <pc:docMk/>
            <pc:sldMk cId="19538560" sldId="263"/>
            <ac:spMk id="20" creationId="{AB1C1A54-EDAB-4218-B148-39279B48126F}"/>
          </ac:spMkLst>
        </pc:spChg>
        <pc:spChg chg="add mod">
          <ac:chgData name="김성민" userId="a3f41671-5434-4cd2-9a98-fd480b1f524a" providerId="ADAL" clId="{5D0749E1-A16C-4BF8-B80E-77AFF963A53F}" dt="2021-03-30T21:57:19.571" v="1457"/>
          <ac:spMkLst>
            <pc:docMk/>
            <pc:sldMk cId="19538560" sldId="263"/>
            <ac:spMk id="21" creationId="{9EB40E5A-311D-458C-B14D-DFAF9C082BCF}"/>
          </ac:spMkLst>
        </pc:spChg>
        <pc:spChg chg="add mod">
          <ac:chgData name="김성민" userId="a3f41671-5434-4cd2-9a98-fd480b1f524a" providerId="ADAL" clId="{5D0749E1-A16C-4BF8-B80E-77AFF963A53F}" dt="2021-03-30T21:57:23.981" v="1459" actId="1076"/>
          <ac:spMkLst>
            <pc:docMk/>
            <pc:sldMk cId="19538560" sldId="263"/>
            <ac:spMk id="22" creationId="{00AF50E2-5E6D-4F94-9D14-9B31D5432D7F}"/>
          </ac:spMkLst>
        </pc:spChg>
        <pc:spChg chg="add mod">
          <ac:chgData name="김성민" userId="a3f41671-5434-4cd2-9a98-fd480b1f524a" providerId="ADAL" clId="{5D0749E1-A16C-4BF8-B80E-77AFF963A53F}" dt="2021-03-30T21:57:30.625" v="1466"/>
          <ac:spMkLst>
            <pc:docMk/>
            <pc:sldMk cId="19538560" sldId="263"/>
            <ac:spMk id="23" creationId="{4757545E-4457-4DAF-B6E5-40AC9ABB0668}"/>
          </ac:spMkLst>
        </pc:spChg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113366129" sldId="264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3312242521" sldId="265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2959444305" sldId="266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4140673017" sldId="267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1497703383" sldId="268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720617251" sldId="269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31701138" sldId="270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1505112103" sldId="271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988208935" sldId="272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2652599591" sldId="273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1377918045" sldId="274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3883852634" sldId="275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3773520448" sldId="276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2978907948" sldId="277"/>
        </pc:sldMkLst>
      </pc:sldChg>
      <pc:sldChg chg="del">
        <pc:chgData name="김성민" userId="a3f41671-5434-4cd2-9a98-fd480b1f524a" providerId="ADAL" clId="{5D0749E1-A16C-4BF8-B80E-77AFF963A53F}" dt="2021-03-30T22:06:15.022" v="2343" actId="47"/>
        <pc:sldMkLst>
          <pc:docMk/>
          <pc:sldMk cId="1832142243" sldId="278"/>
        </pc:sldMkLst>
      </pc:sldChg>
      <pc:sldChg chg="del">
        <pc:chgData name="김성민" userId="a3f41671-5434-4cd2-9a98-fd480b1f524a" providerId="ADAL" clId="{5D0749E1-A16C-4BF8-B80E-77AFF963A53F}" dt="2021-03-30T22:05:25.613" v="2341" actId="47"/>
        <pc:sldMkLst>
          <pc:docMk/>
          <pc:sldMk cId="3562074562" sldId="280"/>
        </pc:sldMkLst>
      </pc:sldChg>
      <pc:sldChg chg="del">
        <pc:chgData name="김성민" userId="a3f41671-5434-4cd2-9a98-fd480b1f524a" providerId="ADAL" clId="{5D0749E1-A16C-4BF8-B80E-77AFF963A53F}" dt="2021-03-30T22:05:30.110" v="2342" actId="47"/>
        <pc:sldMkLst>
          <pc:docMk/>
          <pc:sldMk cId="3870326971" sldId="281"/>
        </pc:sldMkLst>
      </pc:sldChg>
      <pc:sldChg chg="modSp mod">
        <pc:chgData name="김성민" userId="a3f41671-5434-4cd2-9a98-fd480b1f524a" providerId="ADAL" clId="{5D0749E1-A16C-4BF8-B80E-77AFF963A53F}" dt="2021-03-31T11:19:57.760" v="4263" actId="20577"/>
        <pc:sldMkLst>
          <pc:docMk/>
          <pc:sldMk cId="2295218736" sldId="283"/>
        </pc:sldMkLst>
        <pc:spChg chg="mod">
          <ac:chgData name="김성민" userId="a3f41671-5434-4cd2-9a98-fd480b1f524a" providerId="ADAL" clId="{5D0749E1-A16C-4BF8-B80E-77AFF963A53F}" dt="2021-03-31T11:19:57.760" v="4263" actId="20577"/>
          <ac:spMkLst>
            <pc:docMk/>
            <pc:sldMk cId="2295218736" sldId="283"/>
            <ac:spMk id="4" creationId="{485BAE51-D526-437F-8348-5C7A35986344}"/>
          </ac:spMkLst>
        </pc:spChg>
      </pc:sldChg>
      <pc:sldChg chg="add del">
        <pc:chgData name="김성민" userId="a3f41671-5434-4cd2-9a98-fd480b1f524a" providerId="ADAL" clId="{5D0749E1-A16C-4BF8-B80E-77AFF963A53F}" dt="2021-03-30T21:55:01.403" v="1330" actId="47"/>
        <pc:sldMkLst>
          <pc:docMk/>
          <pc:sldMk cId="3269465600" sldId="284"/>
        </pc:sldMkLst>
      </pc:sldChg>
      <pc:sldChg chg="addSp delSp modSp add mod">
        <pc:chgData name="김성민" userId="a3f41671-5434-4cd2-9a98-fd480b1f524a" providerId="ADAL" clId="{5D0749E1-A16C-4BF8-B80E-77AFF963A53F}" dt="2021-03-31T00:21:19.170" v="3041" actId="207"/>
        <pc:sldMkLst>
          <pc:docMk/>
          <pc:sldMk cId="3494071518" sldId="285"/>
        </pc:sldMkLst>
        <pc:spChg chg="mod">
          <ac:chgData name="김성민" userId="a3f41671-5434-4cd2-9a98-fd480b1f524a" providerId="ADAL" clId="{5D0749E1-A16C-4BF8-B80E-77AFF963A53F}" dt="2021-03-30T22:13:22.612" v="2857" actId="6549"/>
          <ac:spMkLst>
            <pc:docMk/>
            <pc:sldMk cId="3494071518" sldId="285"/>
            <ac:spMk id="2" creationId="{E6ABEE8F-431B-40B4-99E1-D0476DC878FF}"/>
          </ac:spMkLst>
        </pc:spChg>
        <pc:spChg chg="add mod">
          <ac:chgData name="김성민" userId="a3f41671-5434-4cd2-9a98-fd480b1f524a" providerId="ADAL" clId="{5D0749E1-A16C-4BF8-B80E-77AFF963A53F}" dt="2021-03-31T00:21:19.170" v="3041" actId="207"/>
          <ac:spMkLst>
            <pc:docMk/>
            <pc:sldMk cId="3494071518" sldId="285"/>
            <ac:spMk id="4" creationId="{E5558FFA-3786-479A-94B6-9F3C1E06CEBF}"/>
          </ac:spMkLst>
        </pc:spChg>
        <pc:spChg chg="mod">
          <ac:chgData name="김성민" userId="a3f41671-5434-4cd2-9a98-fd480b1f524a" providerId="ADAL" clId="{5D0749E1-A16C-4BF8-B80E-77AFF963A53F}" dt="2021-03-30T21:53:31.002" v="1196" actId="20577"/>
          <ac:spMkLst>
            <pc:docMk/>
            <pc:sldMk cId="3494071518" sldId="285"/>
            <ac:spMk id="5" creationId="{FAE3DC05-CA57-4D32-8CB2-EBC8A60B5FB5}"/>
          </ac:spMkLst>
        </pc:spChg>
        <pc:spChg chg="del">
          <ac:chgData name="김성민" userId="a3f41671-5434-4cd2-9a98-fd480b1f524a" providerId="ADAL" clId="{5D0749E1-A16C-4BF8-B80E-77AFF963A53F}" dt="2021-03-30T21:52:06.682" v="1059" actId="478"/>
          <ac:spMkLst>
            <pc:docMk/>
            <pc:sldMk cId="3494071518" sldId="285"/>
            <ac:spMk id="9" creationId="{9DF0AB9A-A9D4-423F-92DD-5580A14FD106}"/>
          </ac:spMkLst>
        </pc:spChg>
        <pc:spChg chg="mod">
          <ac:chgData name="김성민" userId="a3f41671-5434-4cd2-9a98-fd480b1f524a" providerId="ADAL" clId="{5D0749E1-A16C-4BF8-B80E-77AFF963A53F}" dt="2021-03-30T21:51:52.479" v="1056" actId="207"/>
          <ac:spMkLst>
            <pc:docMk/>
            <pc:sldMk cId="3494071518" sldId="285"/>
            <ac:spMk id="13" creationId="{A92C956D-0022-48F8-959C-5E737FCE5027}"/>
          </ac:spMkLst>
        </pc:spChg>
        <pc:spChg chg="mod">
          <ac:chgData name="김성민" userId="a3f41671-5434-4cd2-9a98-fd480b1f524a" providerId="ADAL" clId="{5D0749E1-A16C-4BF8-B80E-77AFF963A53F}" dt="2021-03-30T21:51:56.381" v="1057" actId="207"/>
          <ac:spMkLst>
            <pc:docMk/>
            <pc:sldMk cId="3494071518" sldId="285"/>
            <ac:spMk id="14" creationId="{D624AB08-7367-424A-B3D7-617E70E9CE7D}"/>
          </ac:spMkLst>
        </pc:spChg>
        <pc:spChg chg="add mod">
          <ac:chgData name="김성민" userId="a3f41671-5434-4cd2-9a98-fd480b1f524a" providerId="ADAL" clId="{5D0749E1-A16C-4BF8-B80E-77AFF963A53F}" dt="2021-03-30T21:53:50.220" v="1204"/>
          <ac:spMkLst>
            <pc:docMk/>
            <pc:sldMk cId="3494071518" sldId="285"/>
            <ac:spMk id="18" creationId="{E9EE975B-423F-4241-863F-4D72551DC51B}"/>
          </ac:spMkLst>
        </pc:spChg>
        <pc:spChg chg="add mod">
          <ac:chgData name="김성민" userId="a3f41671-5434-4cd2-9a98-fd480b1f524a" providerId="ADAL" clId="{5D0749E1-A16C-4BF8-B80E-77AFF963A53F}" dt="2021-03-30T21:54:00.933" v="1213"/>
          <ac:spMkLst>
            <pc:docMk/>
            <pc:sldMk cId="3494071518" sldId="285"/>
            <ac:spMk id="19" creationId="{510CC636-3EF9-4407-B773-AAEC72FD9609}"/>
          </ac:spMkLst>
        </pc:spChg>
        <pc:picChg chg="del">
          <ac:chgData name="김성민" userId="a3f41671-5434-4cd2-9a98-fd480b1f524a" providerId="ADAL" clId="{5D0749E1-A16C-4BF8-B80E-77AFF963A53F}" dt="2021-03-30T21:51:58.668" v="1058" actId="478"/>
          <ac:picMkLst>
            <pc:docMk/>
            <pc:sldMk cId="3494071518" sldId="285"/>
            <ac:picMk id="1026" creationId="{D4328F45-A318-4F7E-B8E7-463D77F63CAA}"/>
          </ac:picMkLst>
        </pc:picChg>
      </pc:sldChg>
      <pc:sldChg chg="addSp delSp modSp add mod">
        <pc:chgData name="김성민" userId="a3f41671-5434-4cd2-9a98-fd480b1f524a" providerId="ADAL" clId="{5D0749E1-A16C-4BF8-B80E-77AFF963A53F}" dt="2021-03-30T22:04:11.455" v="2340" actId="13926"/>
        <pc:sldMkLst>
          <pc:docMk/>
          <pc:sldMk cId="577409877" sldId="286"/>
        </pc:sldMkLst>
        <pc:spChg chg="mod">
          <ac:chgData name="김성민" userId="a3f41671-5434-4cd2-9a98-fd480b1f524a" providerId="ADAL" clId="{5D0749E1-A16C-4BF8-B80E-77AFF963A53F}" dt="2021-03-30T22:01:03.760" v="1983"/>
          <ac:spMkLst>
            <pc:docMk/>
            <pc:sldMk cId="577409877" sldId="286"/>
            <ac:spMk id="2" creationId="{E6ABEE8F-431B-40B4-99E1-D0476DC878FF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4" creationId="{8BFEF160-B975-4168-ACF7-21E4BF341653}"/>
          </ac:spMkLst>
        </pc:spChg>
        <pc:spChg chg="mod">
          <ac:chgData name="김성민" userId="a3f41671-5434-4cd2-9a98-fd480b1f524a" providerId="ADAL" clId="{5D0749E1-A16C-4BF8-B80E-77AFF963A53F}" dt="2021-03-30T22:04:01.112" v="2338" actId="6549"/>
          <ac:spMkLst>
            <pc:docMk/>
            <pc:sldMk cId="577409877" sldId="286"/>
            <ac:spMk id="5" creationId="{FAE3DC05-CA57-4D32-8CB2-EBC8A60B5FB5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6" creationId="{E5CDA778-DC83-432E-9423-C4B3D02EDC3B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7" creationId="{1A2280D2-57B2-4987-91E9-1E184A67ADFD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8" creationId="{861A4CEA-CE93-494B-83F5-E32C3643FF37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9" creationId="{F38E7F7E-4A9C-4D92-BFD6-2D6FD4CB8B51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14" creationId="{82C01181-00C0-41D1-9BAD-804D2CEE4E97}"/>
          </ac:spMkLst>
        </pc:spChg>
        <pc:spChg chg="del">
          <ac:chgData name="김성민" userId="a3f41671-5434-4cd2-9a98-fd480b1f524a" providerId="ADAL" clId="{5D0749E1-A16C-4BF8-B80E-77AFF963A53F}" dt="2021-03-30T22:01:09.850" v="1985" actId="478"/>
          <ac:spMkLst>
            <pc:docMk/>
            <pc:sldMk cId="577409877" sldId="286"/>
            <ac:spMk id="15" creationId="{03D78243-9640-4436-AD40-91453ED7F1F1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16" creationId="{0BD7112D-2755-410E-8127-349D870EA89B}"/>
          </ac:spMkLst>
        </pc:spChg>
        <pc:spChg chg="del">
          <ac:chgData name="김성민" userId="a3f41671-5434-4cd2-9a98-fd480b1f524a" providerId="ADAL" clId="{5D0749E1-A16C-4BF8-B80E-77AFF963A53F}" dt="2021-03-30T22:01:09.850" v="1985" actId="478"/>
          <ac:spMkLst>
            <pc:docMk/>
            <pc:sldMk cId="577409877" sldId="286"/>
            <ac:spMk id="17" creationId="{BA8D0686-35EC-49A7-9C3E-0D67DB4D1C87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18" creationId="{FC78FEF6-B683-4A3E-8B6C-30214CDF5F49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19" creationId="{3195E08D-C110-4591-A115-C8CC0BFD036C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20" creationId="{AB1C1A54-EDAB-4218-B148-39279B48126F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21" creationId="{9EB40E5A-311D-458C-B14D-DFAF9C082BCF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22" creationId="{00AF50E2-5E6D-4F94-9D14-9B31D5432D7F}"/>
          </ac:spMkLst>
        </pc:spChg>
        <pc:spChg chg="del">
          <ac:chgData name="김성민" userId="a3f41671-5434-4cd2-9a98-fd480b1f524a" providerId="ADAL" clId="{5D0749E1-A16C-4BF8-B80E-77AFF963A53F}" dt="2021-03-30T22:01:06.309" v="1984" actId="478"/>
          <ac:spMkLst>
            <pc:docMk/>
            <pc:sldMk cId="577409877" sldId="286"/>
            <ac:spMk id="23" creationId="{4757545E-4457-4DAF-B6E5-40AC9ABB0668}"/>
          </ac:spMkLst>
        </pc:spChg>
        <pc:spChg chg="add mod">
          <ac:chgData name="김성민" userId="a3f41671-5434-4cd2-9a98-fd480b1f524a" providerId="ADAL" clId="{5D0749E1-A16C-4BF8-B80E-77AFF963A53F}" dt="2021-03-30T22:02:46.627" v="2035" actId="242"/>
          <ac:spMkLst>
            <pc:docMk/>
            <pc:sldMk cId="577409877" sldId="286"/>
            <ac:spMk id="24" creationId="{05917661-BC3E-4D0A-BEDC-7DF612BA460B}"/>
          </ac:spMkLst>
        </pc:spChg>
        <pc:spChg chg="add mod">
          <ac:chgData name="김성민" userId="a3f41671-5434-4cd2-9a98-fd480b1f524a" providerId="ADAL" clId="{5D0749E1-A16C-4BF8-B80E-77AFF963A53F}" dt="2021-03-30T22:01:49.140" v="1992" actId="14100"/>
          <ac:spMkLst>
            <pc:docMk/>
            <pc:sldMk cId="577409877" sldId="286"/>
            <ac:spMk id="25" creationId="{EFD33162-E87A-4559-89FB-92475C7E75CF}"/>
          </ac:spMkLst>
        </pc:spChg>
        <pc:spChg chg="add mod">
          <ac:chgData name="김성민" userId="a3f41671-5434-4cd2-9a98-fd480b1f524a" providerId="ADAL" clId="{5D0749E1-A16C-4BF8-B80E-77AFF963A53F}" dt="2021-03-30T22:01:45.635" v="1991" actId="14100"/>
          <ac:spMkLst>
            <pc:docMk/>
            <pc:sldMk cId="577409877" sldId="286"/>
            <ac:spMk id="26" creationId="{57844ED6-0843-41EE-9450-04C8F57607AB}"/>
          </ac:spMkLst>
        </pc:spChg>
        <pc:spChg chg="add mod">
          <ac:chgData name="김성민" userId="a3f41671-5434-4cd2-9a98-fd480b1f524a" providerId="ADAL" clId="{5D0749E1-A16C-4BF8-B80E-77AFF963A53F}" dt="2021-03-30T22:01:45.635" v="1991" actId="14100"/>
          <ac:spMkLst>
            <pc:docMk/>
            <pc:sldMk cId="577409877" sldId="286"/>
            <ac:spMk id="27" creationId="{97037F35-C119-4B71-8DD1-A977CD38553C}"/>
          </ac:spMkLst>
        </pc:spChg>
        <pc:spChg chg="add mod">
          <ac:chgData name="김성민" userId="a3f41671-5434-4cd2-9a98-fd480b1f524a" providerId="ADAL" clId="{5D0749E1-A16C-4BF8-B80E-77AFF963A53F}" dt="2021-03-30T22:01:45.635" v="1991" actId="14100"/>
          <ac:spMkLst>
            <pc:docMk/>
            <pc:sldMk cId="577409877" sldId="286"/>
            <ac:spMk id="28" creationId="{62173C57-4EB0-4978-AD30-C1C0FCC6441C}"/>
          </ac:spMkLst>
        </pc:spChg>
        <pc:spChg chg="add mod">
          <ac:chgData name="김성민" userId="a3f41671-5434-4cd2-9a98-fd480b1f524a" providerId="ADAL" clId="{5D0749E1-A16C-4BF8-B80E-77AFF963A53F}" dt="2021-03-30T22:01:45.635" v="1991" actId="14100"/>
          <ac:spMkLst>
            <pc:docMk/>
            <pc:sldMk cId="577409877" sldId="286"/>
            <ac:spMk id="29" creationId="{3BDB8B79-66F4-4113-9A88-EED18C3E9CBD}"/>
          </ac:spMkLst>
        </pc:spChg>
        <pc:spChg chg="add mod">
          <ac:chgData name="김성민" userId="a3f41671-5434-4cd2-9a98-fd480b1f524a" providerId="ADAL" clId="{5D0749E1-A16C-4BF8-B80E-77AFF963A53F}" dt="2021-03-30T22:01:45.635" v="1991" actId="14100"/>
          <ac:spMkLst>
            <pc:docMk/>
            <pc:sldMk cId="577409877" sldId="286"/>
            <ac:spMk id="30" creationId="{894D8E96-7A47-441C-95E1-7A74C72FB02E}"/>
          </ac:spMkLst>
        </pc:spChg>
        <pc:spChg chg="add mod">
          <ac:chgData name="김성민" userId="a3f41671-5434-4cd2-9a98-fd480b1f524a" providerId="ADAL" clId="{5D0749E1-A16C-4BF8-B80E-77AFF963A53F}" dt="2021-03-30T22:01:45.635" v="1991" actId="14100"/>
          <ac:spMkLst>
            <pc:docMk/>
            <pc:sldMk cId="577409877" sldId="286"/>
            <ac:spMk id="31" creationId="{DBB4D76E-C286-4FD4-8D03-A2AD6BDA3844}"/>
          </ac:spMkLst>
        </pc:spChg>
        <pc:spChg chg="add mod">
          <ac:chgData name="김성민" userId="a3f41671-5434-4cd2-9a98-fd480b1f524a" providerId="ADAL" clId="{5D0749E1-A16C-4BF8-B80E-77AFF963A53F}" dt="2021-03-30T22:04:11.455" v="2340" actId="13926"/>
          <ac:spMkLst>
            <pc:docMk/>
            <pc:sldMk cId="577409877" sldId="286"/>
            <ac:spMk id="32" creationId="{5E6A6A9B-FE34-4B34-9AEE-E252E19D4540}"/>
          </ac:spMkLst>
        </pc:spChg>
        <pc:spChg chg="add mod">
          <ac:chgData name="김성민" userId="a3f41671-5434-4cd2-9a98-fd480b1f524a" providerId="ADAL" clId="{5D0749E1-A16C-4BF8-B80E-77AFF963A53F}" dt="2021-03-30T22:01:59.155" v="1994" actId="1076"/>
          <ac:spMkLst>
            <pc:docMk/>
            <pc:sldMk cId="577409877" sldId="286"/>
            <ac:spMk id="33" creationId="{2730BEA8-3A5D-46A8-9499-B04487CC00D9}"/>
          </ac:spMkLst>
        </pc:spChg>
        <pc:spChg chg="add mod">
          <ac:chgData name="김성민" userId="a3f41671-5434-4cd2-9a98-fd480b1f524a" providerId="ADAL" clId="{5D0749E1-A16C-4BF8-B80E-77AFF963A53F}" dt="2021-03-30T22:01:59.155" v="1994" actId="1076"/>
          <ac:spMkLst>
            <pc:docMk/>
            <pc:sldMk cId="577409877" sldId="286"/>
            <ac:spMk id="34" creationId="{E87FC7C1-F884-47F5-B368-1D596364A46D}"/>
          </ac:spMkLst>
        </pc:spChg>
        <pc:spChg chg="add mod">
          <ac:chgData name="김성민" userId="a3f41671-5434-4cd2-9a98-fd480b1f524a" providerId="ADAL" clId="{5D0749E1-A16C-4BF8-B80E-77AFF963A53F}" dt="2021-03-30T22:01:59.155" v="1994" actId="1076"/>
          <ac:spMkLst>
            <pc:docMk/>
            <pc:sldMk cId="577409877" sldId="286"/>
            <ac:spMk id="35" creationId="{C71AD20E-EFE2-4D4F-98BC-08641B1EF658}"/>
          </ac:spMkLst>
        </pc:spChg>
        <pc:spChg chg="add mod">
          <ac:chgData name="김성민" userId="a3f41671-5434-4cd2-9a98-fd480b1f524a" providerId="ADAL" clId="{5D0749E1-A16C-4BF8-B80E-77AFF963A53F}" dt="2021-03-30T22:01:59.155" v="1994" actId="1076"/>
          <ac:spMkLst>
            <pc:docMk/>
            <pc:sldMk cId="577409877" sldId="286"/>
            <ac:spMk id="36" creationId="{5CF58919-D0A4-4ABC-BB4C-2A7B630CDC17}"/>
          </ac:spMkLst>
        </pc:spChg>
        <pc:spChg chg="add mod">
          <ac:chgData name="김성민" userId="a3f41671-5434-4cd2-9a98-fd480b1f524a" providerId="ADAL" clId="{5D0749E1-A16C-4BF8-B80E-77AFF963A53F}" dt="2021-03-30T22:01:59.155" v="1994" actId="1076"/>
          <ac:spMkLst>
            <pc:docMk/>
            <pc:sldMk cId="577409877" sldId="286"/>
            <ac:spMk id="37" creationId="{77311C32-1C2D-43C2-8FE7-61EB074C1ACC}"/>
          </ac:spMkLst>
        </pc:spChg>
      </pc:sldChg>
      <pc:sldChg chg="addSp delSp modSp add mod">
        <pc:chgData name="김성민" userId="a3f41671-5434-4cd2-9a98-fd480b1f524a" providerId="ADAL" clId="{5D0749E1-A16C-4BF8-B80E-77AFF963A53F}" dt="2021-03-31T11:19:02.581" v="4238" actId="13926"/>
        <pc:sldMkLst>
          <pc:docMk/>
          <pc:sldMk cId="2373538162" sldId="287"/>
        </pc:sldMkLst>
        <pc:spChg chg="mod">
          <ac:chgData name="김성민" userId="a3f41671-5434-4cd2-9a98-fd480b1f524a" providerId="ADAL" clId="{5D0749E1-A16C-4BF8-B80E-77AFF963A53F}" dt="2021-03-30T22:06:57.555" v="2360"/>
          <ac:spMkLst>
            <pc:docMk/>
            <pc:sldMk cId="2373538162" sldId="287"/>
            <ac:spMk id="2" creationId="{E6ABEE8F-431B-40B4-99E1-D0476DC878FF}"/>
          </ac:spMkLst>
        </pc:spChg>
        <pc:spChg chg="del">
          <ac:chgData name="김성민" userId="a3f41671-5434-4cd2-9a98-fd480b1f524a" providerId="ADAL" clId="{5D0749E1-A16C-4BF8-B80E-77AFF963A53F}" dt="2021-03-30T22:07:04.731" v="2361" actId="478"/>
          <ac:spMkLst>
            <pc:docMk/>
            <pc:sldMk cId="2373538162" sldId="287"/>
            <ac:spMk id="3" creationId="{9C77AAB7-EBD9-4C32-9ECF-A0C502177BA4}"/>
          </ac:spMkLst>
        </pc:spChg>
        <pc:spChg chg="mod">
          <ac:chgData name="김성민" userId="a3f41671-5434-4cd2-9a98-fd480b1f524a" providerId="ADAL" clId="{5D0749E1-A16C-4BF8-B80E-77AFF963A53F}" dt="2021-03-30T22:09:48.233" v="2794" actId="20577"/>
          <ac:spMkLst>
            <pc:docMk/>
            <pc:sldMk cId="2373538162" sldId="287"/>
            <ac:spMk id="5" creationId="{FAE3DC05-CA57-4D32-8CB2-EBC8A60B5FB5}"/>
          </ac:spMkLst>
        </pc:spChg>
        <pc:spChg chg="mod">
          <ac:chgData name="김성민" userId="a3f41671-5434-4cd2-9a98-fd480b1f524a" providerId="ADAL" clId="{5D0749E1-A16C-4BF8-B80E-77AFF963A53F}" dt="2021-03-31T11:18:18.388" v="4204" actId="1076"/>
          <ac:spMkLst>
            <pc:docMk/>
            <pc:sldMk cId="2373538162" sldId="287"/>
            <ac:spMk id="7" creationId="{9A0AFBC2-BEBF-43E9-8E43-56A548EC4B45}"/>
          </ac:spMkLst>
        </pc:spChg>
        <pc:spChg chg="add mod">
          <ac:chgData name="김성민" userId="a3f41671-5434-4cd2-9a98-fd480b1f524a" providerId="ADAL" clId="{5D0749E1-A16C-4BF8-B80E-77AFF963A53F}" dt="2021-03-31T11:19:02.581" v="4238" actId="13926"/>
          <ac:spMkLst>
            <pc:docMk/>
            <pc:sldMk cId="2373538162" sldId="287"/>
            <ac:spMk id="8" creationId="{5E3DAF8C-2BAB-41EF-B7D3-0154D45341A4}"/>
          </ac:spMkLst>
        </pc:spChg>
        <pc:spChg chg="del mod">
          <ac:chgData name="김성민" userId="a3f41671-5434-4cd2-9a98-fd480b1f524a" providerId="ADAL" clId="{5D0749E1-A16C-4BF8-B80E-77AFF963A53F}" dt="2021-03-30T22:07:38.838" v="2367" actId="478"/>
          <ac:spMkLst>
            <pc:docMk/>
            <pc:sldMk cId="2373538162" sldId="287"/>
            <ac:spMk id="9" creationId="{9DF0AB9A-A9D4-423F-92DD-5580A14FD106}"/>
          </ac:spMkLst>
        </pc:spChg>
        <pc:spChg chg="del">
          <ac:chgData name="김성민" userId="a3f41671-5434-4cd2-9a98-fd480b1f524a" providerId="ADAL" clId="{5D0749E1-A16C-4BF8-B80E-77AFF963A53F}" dt="2021-03-30T22:07:17.443" v="2363" actId="478"/>
          <ac:spMkLst>
            <pc:docMk/>
            <pc:sldMk cId="2373538162" sldId="287"/>
            <ac:spMk id="12" creationId="{79D7AE71-F44A-4D3E-B312-F35C90266300}"/>
          </ac:spMkLst>
        </pc:spChg>
        <pc:spChg chg="del">
          <ac:chgData name="김성민" userId="a3f41671-5434-4cd2-9a98-fd480b1f524a" providerId="ADAL" clId="{5D0749E1-A16C-4BF8-B80E-77AFF963A53F}" dt="2021-03-30T22:07:17.443" v="2363" actId="478"/>
          <ac:spMkLst>
            <pc:docMk/>
            <pc:sldMk cId="2373538162" sldId="287"/>
            <ac:spMk id="13" creationId="{A92C956D-0022-48F8-959C-5E737FCE5027}"/>
          </ac:spMkLst>
        </pc:spChg>
        <pc:spChg chg="del">
          <ac:chgData name="김성민" userId="a3f41671-5434-4cd2-9a98-fd480b1f524a" providerId="ADAL" clId="{5D0749E1-A16C-4BF8-B80E-77AFF963A53F}" dt="2021-03-30T22:07:17.443" v="2363" actId="478"/>
          <ac:spMkLst>
            <pc:docMk/>
            <pc:sldMk cId="2373538162" sldId="287"/>
            <ac:spMk id="14" creationId="{D624AB08-7367-424A-B3D7-617E70E9CE7D}"/>
          </ac:spMkLst>
        </pc:spChg>
        <pc:spChg chg="del">
          <ac:chgData name="김성민" userId="a3f41671-5434-4cd2-9a98-fd480b1f524a" providerId="ADAL" clId="{5D0749E1-A16C-4BF8-B80E-77AFF963A53F}" dt="2021-03-30T22:07:10.994" v="2362" actId="478"/>
          <ac:spMkLst>
            <pc:docMk/>
            <pc:sldMk cId="2373538162" sldId="287"/>
            <ac:spMk id="16" creationId="{93696A9D-B769-4EFF-BB4E-9D94283487E3}"/>
          </ac:spMkLst>
        </pc:spChg>
        <pc:spChg chg="del">
          <ac:chgData name="김성민" userId="a3f41671-5434-4cd2-9a98-fd480b1f524a" providerId="ADAL" clId="{5D0749E1-A16C-4BF8-B80E-77AFF963A53F}" dt="2021-03-30T22:07:21.365" v="2364" actId="478"/>
          <ac:spMkLst>
            <pc:docMk/>
            <pc:sldMk cId="2373538162" sldId="287"/>
            <ac:spMk id="17" creationId="{9835CD50-07A3-4148-A91F-053F448F41A9}"/>
          </ac:spMkLst>
        </pc:spChg>
        <pc:spChg chg="del">
          <ac:chgData name="김성민" userId="a3f41671-5434-4cd2-9a98-fd480b1f524a" providerId="ADAL" clId="{5D0749E1-A16C-4BF8-B80E-77AFF963A53F}" dt="2021-03-30T22:07:04.731" v="2361" actId="478"/>
          <ac:spMkLst>
            <pc:docMk/>
            <pc:sldMk cId="2373538162" sldId="287"/>
            <ac:spMk id="20" creationId="{711E2188-7C4B-4C33-A472-E980FAF50693}"/>
          </ac:spMkLst>
        </pc:spChg>
        <pc:spChg chg="del">
          <ac:chgData name="김성민" userId="a3f41671-5434-4cd2-9a98-fd480b1f524a" providerId="ADAL" clId="{5D0749E1-A16C-4BF8-B80E-77AFF963A53F}" dt="2021-03-30T22:07:04.731" v="2361" actId="478"/>
          <ac:spMkLst>
            <pc:docMk/>
            <pc:sldMk cId="2373538162" sldId="287"/>
            <ac:spMk id="22" creationId="{AC356B07-82F2-468D-A02D-57523AA98C68}"/>
          </ac:spMkLst>
        </pc:spChg>
        <pc:picChg chg="mod">
          <ac:chgData name="김성민" userId="a3f41671-5434-4cd2-9a98-fd480b1f524a" providerId="ADAL" clId="{5D0749E1-A16C-4BF8-B80E-77AFF963A53F}" dt="2021-03-31T11:18:18.388" v="4204" actId="1076"/>
          <ac:picMkLst>
            <pc:docMk/>
            <pc:sldMk cId="2373538162" sldId="287"/>
            <ac:picMk id="1026" creationId="{D4328F45-A318-4F7E-B8E7-463D77F63CAA}"/>
          </ac:picMkLst>
        </pc:picChg>
      </pc:sldChg>
      <pc:sldChg chg="addSp delSp modSp add mod">
        <pc:chgData name="김성민" userId="a3f41671-5434-4cd2-9a98-fd480b1f524a" providerId="ADAL" clId="{5D0749E1-A16C-4BF8-B80E-77AFF963A53F}" dt="2021-03-31T11:17:43.041" v="4203" actId="20577"/>
        <pc:sldMkLst>
          <pc:docMk/>
          <pc:sldMk cId="452886550" sldId="288"/>
        </pc:sldMkLst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3" creationId="{9C77AAB7-EBD9-4C32-9ECF-A0C502177BA4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5" creationId="{FAE3DC05-CA57-4D32-8CB2-EBC8A60B5FB5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7" creationId="{9A0AFBC2-BEBF-43E9-8E43-56A548EC4B45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9" creationId="{9DF0AB9A-A9D4-423F-92DD-5580A14FD106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12" creationId="{79D7AE71-F44A-4D3E-B312-F35C90266300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13" creationId="{A92C956D-0022-48F8-959C-5E737FCE5027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14" creationId="{D624AB08-7367-424A-B3D7-617E70E9CE7D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16" creationId="{93696A9D-B769-4EFF-BB4E-9D94283487E3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17" creationId="{9835CD50-07A3-4148-A91F-053F448F41A9}"/>
          </ac:spMkLst>
        </pc:spChg>
        <pc:spChg chg="add mod">
          <ac:chgData name="김성민" userId="a3f41671-5434-4cd2-9a98-fd480b1f524a" providerId="ADAL" clId="{5D0749E1-A16C-4BF8-B80E-77AFF963A53F}" dt="2021-03-31T11:17:43.041" v="4203" actId="20577"/>
          <ac:spMkLst>
            <pc:docMk/>
            <pc:sldMk cId="452886550" sldId="288"/>
            <ac:spMk id="18" creationId="{35A565BE-CF44-4464-B90B-F896BBAED87C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20" creationId="{711E2188-7C4B-4C33-A472-E980FAF50693}"/>
          </ac:spMkLst>
        </pc:spChg>
        <pc:spChg chg="del">
          <ac:chgData name="김성민" userId="a3f41671-5434-4cd2-9a98-fd480b1f524a" providerId="ADAL" clId="{5D0749E1-A16C-4BF8-B80E-77AFF963A53F}" dt="2021-03-31T11:13:04.727" v="3043" actId="478"/>
          <ac:spMkLst>
            <pc:docMk/>
            <pc:sldMk cId="452886550" sldId="288"/>
            <ac:spMk id="22" creationId="{AC356B07-82F2-468D-A02D-57523AA98C68}"/>
          </ac:spMkLst>
        </pc:spChg>
        <pc:picChg chg="del">
          <ac:chgData name="김성민" userId="a3f41671-5434-4cd2-9a98-fd480b1f524a" providerId="ADAL" clId="{5D0749E1-A16C-4BF8-B80E-77AFF963A53F}" dt="2021-03-31T11:13:04.727" v="3043" actId="478"/>
          <ac:picMkLst>
            <pc:docMk/>
            <pc:sldMk cId="452886550" sldId="288"/>
            <ac:picMk id="1026" creationId="{D4328F45-A318-4F7E-B8E7-463D77F63CAA}"/>
          </ac:picMkLst>
        </pc:picChg>
      </pc:sldChg>
      <pc:sldMasterChg chg="addSp delSp modSp mod modSldLayout">
        <pc:chgData name="김성민" userId="a3f41671-5434-4cd2-9a98-fd480b1f524a" providerId="ADAL" clId="{5D0749E1-A16C-4BF8-B80E-77AFF963A53F}" dt="2021-03-31T11:22:02.866" v="4277" actId="1076"/>
        <pc:sldMasterMkLst>
          <pc:docMk/>
          <pc:sldMasterMk cId="999624555" sldId="2147483648"/>
        </pc:sldMasterMkLst>
        <pc:spChg chg="del">
          <ac:chgData name="김성민" userId="a3f41671-5434-4cd2-9a98-fd480b1f524a" providerId="ADAL" clId="{5D0749E1-A16C-4BF8-B80E-77AFF963A53F}" dt="2021-03-31T11:21:48.826" v="4272" actId="478"/>
          <ac:spMkLst>
            <pc:docMk/>
            <pc:sldMasterMk cId="999624555" sldId="2147483648"/>
            <ac:spMk id="4" creationId="{9B29993A-ED5C-46B6-B23A-85C3C5DEAF3E}"/>
          </ac:spMkLst>
        </pc:spChg>
        <pc:spChg chg="mod">
          <ac:chgData name="김성민" userId="a3f41671-5434-4cd2-9a98-fd480b1f524a" providerId="ADAL" clId="{5D0749E1-A16C-4BF8-B80E-77AFF963A53F}" dt="2021-03-31T11:22:02.866" v="4277" actId="1076"/>
          <ac:spMkLst>
            <pc:docMk/>
            <pc:sldMasterMk cId="999624555" sldId="2147483648"/>
            <ac:spMk id="5" creationId="{3EE0EAF2-F619-4EE0-A99F-6A3D47A8ADAF}"/>
          </ac:spMkLst>
        </pc:spChg>
        <pc:spChg chg="add del mod">
          <ac:chgData name="김성민" userId="a3f41671-5434-4cd2-9a98-fd480b1f524a" providerId="ADAL" clId="{5D0749E1-A16C-4BF8-B80E-77AFF963A53F}" dt="2021-03-31T11:21:55.910" v="4274" actId="478"/>
          <ac:spMkLst>
            <pc:docMk/>
            <pc:sldMasterMk cId="999624555" sldId="2147483648"/>
            <ac:spMk id="7" creationId="{B3BD7288-1B00-48E0-850B-492393DD133E}"/>
          </ac:spMkLst>
        </pc:spChg>
        <pc:sldLayoutChg chg="addSp delSp modSp mod">
          <pc:chgData name="김성민" userId="a3f41671-5434-4cd2-9a98-fd480b1f524a" providerId="ADAL" clId="{5D0749E1-A16C-4BF8-B80E-77AFF963A53F}" dt="2021-03-31T11:21:37.352" v="4271"/>
          <pc:sldLayoutMkLst>
            <pc:docMk/>
            <pc:sldMasterMk cId="999624555" sldId="2147483648"/>
            <pc:sldLayoutMk cId="3261847103" sldId="2147483649"/>
          </pc:sldLayoutMkLst>
          <pc:spChg chg="del">
            <ac:chgData name="김성민" userId="a3f41671-5434-4cd2-9a98-fd480b1f524a" providerId="ADAL" clId="{5D0749E1-A16C-4BF8-B80E-77AFF963A53F}" dt="2021-03-31T11:21:36.670" v="4270" actId="478"/>
            <ac:spMkLst>
              <pc:docMk/>
              <pc:sldMasterMk cId="999624555" sldId="2147483648"/>
              <pc:sldLayoutMk cId="3261847103" sldId="2147483649"/>
              <ac:spMk id="4" creationId="{3B31C855-6805-4CBA-B510-BA5995911057}"/>
            </ac:spMkLst>
          </pc:spChg>
          <pc:spChg chg="del">
            <ac:chgData name="김성민" userId="a3f41671-5434-4cd2-9a98-fd480b1f524a" providerId="ADAL" clId="{5D0749E1-A16C-4BF8-B80E-77AFF963A53F}" dt="2021-03-31T11:21:36.670" v="4270" actId="478"/>
            <ac:spMkLst>
              <pc:docMk/>
              <pc:sldMasterMk cId="999624555" sldId="2147483648"/>
              <pc:sldLayoutMk cId="3261847103" sldId="2147483649"/>
              <ac:spMk id="5" creationId="{457ECDF1-8C95-4C8F-A67D-D5399C050714}"/>
            </ac:spMkLst>
          </pc:spChg>
          <pc:spChg chg="add mod">
            <ac:chgData name="김성민" userId="a3f41671-5434-4cd2-9a98-fd480b1f524a" providerId="ADAL" clId="{5D0749E1-A16C-4BF8-B80E-77AFF963A53F}" dt="2021-03-31T11:21:37.352" v="4271"/>
            <ac:spMkLst>
              <pc:docMk/>
              <pc:sldMasterMk cId="999624555" sldId="2147483648"/>
              <pc:sldLayoutMk cId="3261847103" sldId="2147483649"/>
              <ac:spMk id="7" creationId="{7F3047F8-F5F5-424F-A7A8-40EE7DE0AB5C}"/>
            </ac:spMkLst>
          </pc:spChg>
        </pc:sldLayoutChg>
        <pc:sldLayoutChg chg="delSp modSp mod">
          <pc:chgData name="김성민" userId="a3f41671-5434-4cd2-9a98-fd480b1f524a" providerId="ADAL" clId="{5D0749E1-A16C-4BF8-B80E-77AFF963A53F}" dt="2021-03-31T11:21:29.533" v="4269" actId="1076"/>
          <pc:sldLayoutMkLst>
            <pc:docMk/>
            <pc:sldMasterMk cId="999624555" sldId="2147483648"/>
            <pc:sldLayoutMk cId="1656903655" sldId="2147483650"/>
          </pc:sldLayoutMkLst>
          <pc:spChg chg="del">
            <ac:chgData name="김성민" userId="a3f41671-5434-4cd2-9a98-fd480b1f524a" providerId="ADAL" clId="{5D0749E1-A16C-4BF8-B80E-77AFF963A53F}" dt="2021-03-31T11:20:36.056" v="4267" actId="478"/>
            <ac:spMkLst>
              <pc:docMk/>
              <pc:sldMasterMk cId="999624555" sldId="2147483648"/>
              <pc:sldLayoutMk cId="1656903655" sldId="2147483650"/>
              <ac:spMk id="4" creationId="{32F6E0DB-6033-41CD-8A87-2631B12276A0}"/>
            </ac:spMkLst>
          </pc:spChg>
          <pc:spChg chg="mod">
            <ac:chgData name="김성민" userId="a3f41671-5434-4cd2-9a98-fd480b1f524a" providerId="ADAL" clId="{5D0749E1-A16C-4BF8-B80E-77AFF963A53F}" dt="2021-03-31T11:21:29.533" v="4269" actId="1076"/>
            <ac:spMkLst>
              <pc:docMk/>
              <pc:sldMasterMk cId="999624555" sldId="2147483648"/>
              <pc:sldLayoutMk cId="1656903655" sldId="2147483650"/>
              <ac:spMk id="5" creationId="{79A9C2A5-6A6F-433E-AC2A-EDC8F77582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D1906E-FCDD-4DC7-AAD2-EC8F1DD30A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r>
              <a:rPr lang="ko-KR" altLang="en-US"/>
              <a:t>개방형 </a:t>
            </a:r>
            <a:r>
              <a:rPr lang="en-US" altLang="ko-KR"/>
              <a:t>FEMS </a:t>
            </a:r>
            <a:r>
              <a:rPr lang="ko-KR" altLang="en-US"/>
              <a:t>플랫폼 </a:t>
            </a:r>
            <a:r>
              <a:rPr lang="en-US" altLang="ko-KR"/>
              <a:t>GUI </a:t>
            </a:r>
            <a:r>
              <a:rPr lang="ko-KR" altLang="en-US"/>
              <a:t>구축 및 개발환경 인프라 개발 </a:t>
            </a:r>
            <a:r>
              <a:rPr lang="en-US" altLang="ko-KR"/>
              <a:t>V1.0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1C095-6319-4D10-B7CD-D45CF45C65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A3C3422-DA3B-4765-825D-8BA4F29A196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4A9B06-45E7-49B2-9515-7635F23A2E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r>
              <a:rPr lang="ko-KR" altLang="en-US"/>
              <a:t>에스엠시스템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4FFC4D-F1D5-4426-932B-F3101885D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7698EDB7-31AC-4E31-8A6D-7F0289F3E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94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r>
              <a:rPr lang="ko-KR" altLang="en-US"/>
              <a:t>개방형 </a:t>
            </a:r>
            <a:r>
              <a:rPr lang="en-US" altLang="ko-KR"/>
              <a:t>FEMS </a:t>
            </a:r>
            <a:r>
              <a:rPr lang="ko-KR" altLang="en-US"/>
              <a:t>플랫폼 </a:t>
            </a:r>
            <a:r>
              <a:rPr lang="en-US" altLang="ko-KR"/>
              <a:t>GUI </a:t>
            </a:r>
            <a:r>
              <a:rPr lang="ko-KR" altLang="en-US"/>
              <a:t>구축 및 개발환경 인프라 개발 </a:t>
            </a:r>
            <a:r>
              <a:rPr lang="en-US" altLang="ko-KR"/>
              <a:t>V1.0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0791D6-DB5D-4B32-93C0-4BB1C1DC368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r>
              <a:rPr lang="ko-KR" altLang="en-US"/>
              <a:t>에스엠시스템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C94267D-A460-4F07-89AF-7AC5C55E3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321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4D0F-8BE0-455F-A27E-F622A9755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AC839-DC72-4CC8-B8B6-ECA52650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008A-832D-4516-A15E-E2E07AD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7F3047F8-F5F5-424F-A7A8-40EE7DE0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ko-KR" altLang="en-US" kern="0" spc="-3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84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BF9CB-5F55-4ADF-A287-8205D259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9621A7-E212-4B33-BFCB-5C03C39DE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F54A4-DAA6-461C-9C4E-9D982B644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E99A4-23C0-4714-8EF8-5492D57C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470D8-85EC-44EF-93C5-2F204EF3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63E4A-3FBB-44F9-9643-43FCA38B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5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3782E-78D6-489F-A28B-84163463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DF815-6A80-402C-84D5-89ECEB4F7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D5012-E9F7-4704-AE0C-84298330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C46A-9A77-42AA-9F22-CCE95D40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DEDC2-55EE-4AAE-B1A9-809EEE0C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7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B28914-434C-4B75-8FB8-7C31979D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4E9E9-D9E3-47CC-BE3F-4C9EFCFE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56106-302D-4261-866B-7EE26B69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95F3E-36A1-43D3-B674-A66980D8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5C4A3-DD75-4B62-A0FB-11F8C163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3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2D66-C9B9-43CD-A0C3-AB3E0FFA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B1965-5EA1-4C82-A30D-5C3B1EC7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9C2A5-6A6F-433E-AC2A-EDC8F775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ko-KR" altLang="en-US" kern="0" spc="-3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828DB-F9C2-4C06-86E4-4ABAEB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2D66-C9B9-43CD-A0C3-AB3E0FFA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209677"/>
            <a:ext cx="11561064" cy="5492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B1965-5EA1-4C82-A30D-5C3B1EC7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" y="975232"/>
            <a:ext cx="11561064" cy="50598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828DB-F9C2-4C06-86E4-4ABAEB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AD50-4FFE-419A-9D91-2C32E244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2B578-BF0A-4319-8FE5-D17C633E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9D90B-D158-4682-89E2-D6D693E7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F5E22-2BF1-46A8-91C1-6044679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0CDF3-584B-4B48-87A8-B78A5EB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3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7F97-61A2-4E98-9F6E-710FE6C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03823-95A5-4291-A13D-B2CA78EC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D5F6B-E30A-48EF-BD8E-E51F3A39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FCB82-0D44-425D-B8CD-327D40E0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AC308-70AF-47C0-A318-07CCD73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E1302-5062-4D9C-8835-4ADC8F89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B7BB4-6E9D-4AEC-BEF0-7A352F5E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05F1E-36C1-4596-AF45-74CBEFF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79558-5F5C-4A2C-812B-62B0CC7EC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8E825B-FE58-48C2-81A9-CEA59DFAF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F65BD-7780-4122-AD07-8D668FA47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F50C-9640-40B2-BAFD-C1D3B1A2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A63B97-9389-4E0E-A078-2E06120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2E185-CF7C-4E2C-BECA-D5EF6C00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101C-FBEA-4B5B-8BD9-6D94BB80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4E415-4CB1-4355-A8AC-BEADD07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2A627-1297-4B86-B688-4A1E123A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FD449-D862-4FCD-8C81-1AA9107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1E7211-1395-4DCB-9309-30EA5ED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F4E9B-80CB-4292-AD8D-2ACD8584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EE488-8F93-4D49-9189-9671187A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7DEA-B4D9-4939-998B-4B82A5D7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00B6-BBDB-4099-B029-6EFDF6A1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DA5A0-8D0D-440A-96BA-3C26844B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EA890-4790-49CE-B4D3-5D5118C9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C83B1-2D99-4B29-B6FB-4F2980A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용역명 </a:t>
            </a:r>
            <a:r>
              <a:rPr lang="en-US" altLang="ko-KR"/>
              <a:t>: </a:t>
            </a:r>
            <a:r>
              <a:rPr lang="ko-KR" altLang="en-US"/>
              <a:t>에너지 다소비 업종별 맞춤형 </a:t>
            </a:r>
            <a:r>
              <a:rPr lang="en-US" altLang="ko-KR"/>
              <a:t>FEMS GUI </a:t>
            </a:r>
            <a:r>
              <a:rPr lang="ko-KR" altLang="en-US"/>
              <a:t>개발환경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25AF0-7F93-4801-894E-8BFD745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4BFBA0-03E1-4633-A3D1-DEA020BD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321E1-CD1A-479E-B841-C39F25DE6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EAF2-F619-4EE0-A99F-6A3D47A8A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kern="0" spc="-3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A0F3D-4343-4169-B684-7997BE30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0539-9FB2-4D53-8A11-193F1ECFC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2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C37D5-70EC-42F5-A348-46D4B8CDB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GUI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설계서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7F250B-0284-4A5D-B1E7-BEF839AB7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z="1800" kern="0" spc="-3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r>
              <a:rPr lang="ko-KR" altLang="en-US" sz="1800" kern="0" spc="-3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</a:t>
            </a:r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-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sz="1800" kern="0" spc="-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67F71-E84E-47A3-A303-DC1EA6D8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7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16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7FE8AF-C689-4C5D-83C0-576C319D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BAE51-D526-437F-8348-5C7A35986344}"/>
              </a:ext>
            </a:extLst>
          </p:cNvPr>
          <p:cNvSpPr txBox="1"/>
          <p:nvPr/>
        </p:nvSpPr>
        <p:spPr>
          <a:xfrm>
            <a:off x="1380564" y="1183341"/>
            <a:ext cx="9000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HMI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작화화면</a:t>
            </a:r>
            <a:r>
              <a:rPr lang="en-US" altLang="ko-KR" sz="1800" dirty="0"/>
              <a:t>(</a:t>
            </a:r>
            <a:r>
              <a:rPr lang="ko-KR" altLang="en-US" sz="1800" dirty="0"/>
              <a:t>폼</a:t>
            </a:r>
            <a:r>
              <a:rPr lang="en-US" altLang="ko-KR" dirty="0"/>
              <a:t>)</a:t>
            </a:r>
            <a:r>
              <a:rPr lang="ko-KR" altLang="en-US" sz="1800" dirty="0"/>
              <a:t>                                                                               </a:t>
            </a:r>
            <a:r>
              <a:rPr lang="en-US" altLang="ko-KR" sz="1800" dirty="0"/>
              <a:t>-- 3</a:t>
            </a:r>
          </a:p>
          <a:p>
            <a:pPr algn="just"/>
            <a:r>
              <a:rPr lang="en-US" altLang="ko-KR" sz="1800" dirty="0"/>
              <a:t>HMI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작화화면</a:t>
            </a:r>
            <a:r>
              <a:rPr lang="en-US" altLang="ko-KR" dirty="0"/>
              <a:t>(</a:t>
            </a:r>
            <a:r>
              <a:rPr lang="ko-KR" altLang="en-US" dirty="0"/>
              <a:t>스크립트</a:t>
            </a:r>
            <a:r>
              <a:rPr lang="en-US" altLang="ko-KR" dirty="0"/>
              <a:t>)				</a:t>
            </a:r>
            <a:r>
              <a:rPr lang="en-US" altLang="ko-KR" sz="1800" dirty="0"/>
              <a:t>			-- 5</a:t>
            </a:r>
          </a:p>
          <a:p>
            <a:pPr algn="just"/>
            <a:r>
              <a:rPr lang="ko-KR" altLang="en-US" sz="1800" dirty="0" err="1"/>
              <a:t>작화속성화면</a:t>
            </a:r>
            <a:r>
              <a:rPr lang="en-US" altLang="ko-KR" sz="1800" dirty="0"/>
              <a:t>								-- 6</a:t>
            </a:r>
          </a:p>
          <a:p>
            <a:pPr algn="just"/>
            <a:r>
              <a:rPr lang="ko-KR" altLang="en-US" sz="1800" dirty="0" err="1"/>
              <a:t>이미지겔러리</a:t>
            </a:r>
            <a:r>
              <a:rPr lang="en-US" altLang="ko-KR" dirty="0"/>
              <a:t>								-- 7</a:t>
            </a:r>
          </a:p>
          <a:p>
            <a:pPr algn="just"/>
            <a:r>
              <a:rPr lang="en-US" altLang="ko-KR" sz="1800" dirty="0"/>
              <a:t>HMI</a:t>
            </a:r>
            <a:r>
              <a:rPr lang="ko-KR" altLang="en-US" sz="1800" dirty="0"/>
              <a:t>실행</a:t>
            </a:r>
            <a:r>
              <a:rPr lang="en-US" altLang="ko-KR" sz="1800" dirty="0"/>
              <a:t>									</a:t>
            </a:r>
            <a:r>
              <a:rPr lang="en-US" altLang="ko-KR" dirty="0"/>
              <a:t>-- 8</a:t>
            </a:r>
          </a:p>
          <a:p>
            <a:pPr algn="just"/>
            <a:endParaRPr lang="en-US" altLang="ko-KR" sz="1800" dirty="0"/>
          </a:p>
          <a:p>
            <a:pPr algn="just"/>
            <a:endParaRPr lang="en-US" altLang="ko-KR" sz="1800" dirty="0"/>
          </a:p>
          <a:p>
            <a:pPr algn="just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9A047-0F8D-463D-AE00-50234ABB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2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600" dirty="0"/>
              <a:t>HMI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작화화면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E3DC05-CA57-4D32-8CB2-EBC8A60B5FB5}"/>
              </a:ext>
            </a:extLst>
          </p:cNvPr>
          <p:cNvSpPr/>
          <p:nvPr/>
        </p:nvSpPr>
        <p:spPr>
          <a:xfrm>
            <a:off x="8776010" y="1024129"/>
            <a:ext cx="3233853" cy="490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HMI </a:t>
            </a:r>
            <a:r>
              <a:rPr lang="ko-KR" altLang="en-US" sz="1400" dirty="0">
                <a:solidFill>
                  <a:schemeClr val="tx1"/>
                </a:solidFill>
              </a:rPr>
              <a:t>개발화면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</a:rPr>
              <a:t>작화폼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상단에 </a:t>
            </a:r>
            <a:r>
              <a:rPr lang="ko-KR" altLang="en-US" sz="1100" dirty="0" err="1">
                <a:solidFill>
                  <a:schemeClr val="tx1"/>
                </a:solidFill>
              </a:rPr>
              <a:t>작업명령버턴을</a:t>
            </a:r>
            <a:r>
              <a:rPr lang="ko-KR" altLang="en-US" sz="1100" dirty="0">
                <a:solidFill>
                  <a:schemeClr val="tx1"/>
                </a:solidFill>
              </a:rPr>
              <a:t> 배치한다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새로</a:t>
            </a:r>
            <a:r>
              <a:rPr lang="en-US" altLang="ko-KR" sz="1100" dirty="0">
                <a:solidFill>
                  <a:schemeClr val="tx1"/>
                </a:solidFill>
              </a:rPr>
              <a:t>] </a:t>
            </a:r>
            <a:r>
              <a:rPr lang="ko-KR" altLang="en-US" sz="1100" dirty="0">
                <a:solidFill>
                  <a:schemeClr val="tx1"/>
                </a:solidFill>
              </a:rPr>
              <a:t>신규로 작성한다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  <a:r>
              <a:rPr lang="en-US" altLang="ko-KR" sz="1100" dirty="0">
                <a:solidFill>
                  <a:schemeClr val="tx1"/>
                </a:solidFill>
              </a:rPr>
              <a:t>] </a:t>
            </a:r>
            <a:r>
              <a:rPr lang="ko-KR" altLang="en-US" sz="1100" dirty="0">
                <a:solidFill>
                  <a:schemeClr val="tx1"/>
                </a:solidFill>
              </a:rPr>
              <a:t>작성된 문서를 저장한다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삭제</a:t>
            </a:r>
            <a:r>
              <a:rPr lang="en-US" altLang="ko-KR" sz="1100" dirty="0">
                <a:solidFill>
                  <a:schemeClr val="tx1"/>
                </a:solidFill>
              </a:rPr>
              <a:t>] </a:t>
            </a:r>
            <a:r>
              <a:rPr lang="ko-KR" altLang="en-US" sz="1100" dirty="0">
                <a:solidFill>
                  <a:schemeClr val="tx1"/>
                </a:solidFill>
              </a:rPr>
              <a:t>선택된 아이콘을 제거한다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</a:rPr>
              <a:t>] </a:t>
            </a:r>
            <a:r>
              <a:rPr lang="ko-KR" altLang="en-US" sz="1100" dirty="0">
                <a:solidFill>
                  <a:schemeClr val="tx1"/>
                </a:solidFill>
              </a:rPr>
              <a:t>선택된 아이콘을 복사하여 생성한다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 err="1">
                <a:solidFill>
                  <a:schemeClr val="tx1"/>
                </a:solidFill>
              </a:rPr>
              <a:t>도구객체리스트</a:t>
            </a:r>
            <a:r>
              <a:rPr lang="en-US" altLang="ko-KR" sz="1100" dirty="0">
                <a:solidFill>
                  <a:schemeClr val="tx1"/>
                </a:solidFill>
              </a:rPr>
              <a:t>]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작화에 필요한 객체도구 리스트이다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해당 아이템을 </a:t>
            </a:r>
            <a:r>
              <a:rPr lang="en-US" altLang="ko-KR" sz="1100" dirty="0">
                <a:solidFill>
                  <a:schemeClr val="tx1"/>
                </a:solidFill>
              </a:rPr>
              <a:t>Drag/drop</a:t>
            </a:r>
            <a:r>
              <a:rPr lang="ko-KR" altLang="en-US" sz="1100" dirty="0">
                <a:solidFill>
                  <a:schemeClr val="tx1"/>
                </a:solidFill>
              </a:rPr>
              <a:t>하여 도면을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 err="1">
                <a:solidFill>
                  <a:schemeClr val="tx1"/>
                </a:solidFill>
              </a:rPr>
              <a:t>화면객체리스트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화면에 사용되는 객체의 리스트이다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해당객체를 클릭하면 도면에서 사용된 객체가 선택된다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 err="1">
                <a:solidFill>
                  <a:schemeClr val="tx1"/>
                </a:solidFill>
              </a:rPr>
              <a:t>작화폼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객체를 마우스로 크기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위치조정이 가능하고 선택된 객체의 속성조정을 </a:t>
            </a:r>
            <a:r>
              <a:rPr lang="ko-KR" altLang="en-US" sz="1100" dirty="0" err="1">
                <a:solidFill>
                  <a:schemeClr val="tx1"/>
                </a:solidFill>
              </a:rPr>
              <a:t>할수</a:t>
            </a:r>
            <a:r>
              <a:rPr lang="ko-KR" altLang="en-US" sz="1100" dirty="0">
                <a:solidFill>
                  <a:schemeClr val="tx1"/>
                </a:solidFill>
              </a:rPr>
              <a:t>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7AAB7-EBD9-4C32-9ECF-A0C502177BA4}"/>
              </a:ext>
            </a:extLst>
          </p:cNvPr>
          <p:cNvSpPr/>
          <p:nvPr/>
        </p:nvSpPr>
        <p:spPr>
          <a:xfrm>
            <a:off x="838200" y="1024129"/>
            <a:ext cx="7345001" cy="46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D7AE71-F44A-4D3E-B312-F35C90266300}"/>
              </a:ext>
            </a:extLst>
          </p:cNvPr>
          <p:cNvSpPr/>
          <p:nvPr/>
        </p:nvSpPr>
        <p:spPr>
          <a:xfrm>
            <a:off x="2117978" y="1683133"/>
            <a:ext cx="4820355" cy="46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92C956D-0022-48F8-959C-5E737FCE5027}"/>
              </a:ext>
            </a:extLst>
          </p:cNvPr>
          <p:cNvSpPr/>
          <p:nvPr/>
        </p:nvSpPr>
        <p:spPr>
          <a:xfrm>
            <a:off x="2343755" y="1840089"/>
            <a:ext cx="1185334" cy="310023"/>
          </a:xfrm>
          <a:prstGeom prst="round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작화폼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D624AB08-7367-424A-B3D7-617E70E9CE7D}"/>
              </a:ext>
            </a:extLst>
          </p:cNvPr>
          <p:cNvSpPr/>
          <p:nvPr/>
        </p:nvSpPr>
        <p:spPr>
          <a:xfrm>
            <a:off x="3531910" y="1837477"/>
            <a:ext cx="1185334" cy="31002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스크립트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1E2188-7C4B-4C33-A472-E980FAF50693}"/>
              </a:ext>
            </a:extLst>
          </p:cNvPr>
          <p:cNvSpPr/>
          <p:nvPr/>
        </p:nvSpPr>
        <p:spPr>
          <a:xfrm>
            <a:off x="2009424" y="1117600"/>
            <a:ext cx="970844" cy="29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356B07-82F2-468D-A02D-57523AA98C68}"/>
              </a:ext>
            </a:extLst>
          </p:cNvPr>
          <p:cNvSpPr/>
          <p:nvPr/>
        </p:nvSpPr>
        <p:spPr>
          <a:xfrm>
            <a:off x="966616" y="1104125"/>
            <a:ext cx="970844" cy="29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새로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DA2F2-AD30-497E-B03B-64E65C9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696A9D-B769-4EFF-BB4E-9D94283487E3}"/>
              </a:ext>
            </a:extLst>
          </p:cNvPr>
          <p:cNvSpPr/>
          <p:nvPr/>
        </p:nvSpPr>
        <p:spPr>
          <a:xfrm>
            <a:off x="843683" y="1678546"/>
            <a:ext cx="1131866" cy="42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화면객체리스트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이미지</a:t>
            </a:r>
            <a:r>
              <a:rPr lang="en-US" altLang="ko-KR" sz="900" dirty="0">
                <a:solidFill>
                  <a:schemeClr val="tx1"/>
                </a:solidFill>
              </a:rPr>
              <a:t>T00012 </a:t>
            </a:r>
          </a:p>
          <a:p>
            <a:r>
              <a:rPr lang="ko-KR" altLang="en-US" sz="900" dirty="0" err="1">
                <a:solidFill>
                  <a:schemeClr val="tx1"/>
                </a:solidFill>
              </a:rPr>
              <a:t>이지미팬</a:t>
            </a:r>
            <a:r>
              <a:rPr lang="en-US" altLang="ko-KR" sz="900" dirty="0">
                <a:solidFill>
                  <a:schemeClr val="tx1"/>
                </a:solidFill>
              </a:rPr>
              <a:t>T00011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AFBC2-BEBF-43E9-8E43-56A548EC4B45}"/>
              </a:ext>
            </a:extLst>
          </p:cNvPr>
          <p:cNvSpPr/>
          <p:nvPr/>
        </p:nvSpPr>
        <p:spPr>
          <a:xfrm>
            <a:off x="2106690" y="2147500"/>
            <a:ext cx="4831643" cy="377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35CD50-07A3-4148-A91F-053F448F41A9}"/>
              </a:ext>
            </a:extLst>
          </p:cNvPr>
          <p:cNvSpPr/>
          <p:nvPr/>
        </p:nvSpPr>
        <p:spPr>
          <a:xfrm>
            <a:off x="7051335" y="1677533"/>
            <a:ext cx="1131866" cy="42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도구객체리스트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아이콘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이미지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버턴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차트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라인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28F45-A318-4F7E-B8E7-463D77F6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83" y="2519171"/>
            <a:ext cx="4518138" cy="23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F0AB9A-A9D4-423F-92DD-5580A14FD106}"/>
              </a:ext>
            </a:extLst>
          </p:cNvPr>
          <p:cNvSpPr/>
          <p:nvPr/>
        </p:nvSpPr>
        <p:spPr>
          <a:xfrm>
            <a:off x="2555421" y="4294414"/>
            <a:ext cx="228600" cy="212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2FB99-C7F1-447C-813B-DEB306CC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83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600" dirty="0"/>
              <a:t>HMI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작화화면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DA2F2-AD30-497E-B03B-64E65C9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A565BE-CF44-4464-B90B-F896BBAED87C}"/>
              </a:ext>
            </a:extLst>
          </p:cNvPr>
          <p:cNvSpPr/>
          <p:nvPr/>
        </p:nvSpPr>
        <p:spPr>
          <a:xfrm>
            <a:off x="838200" y="1024129"/>
            <a:ext cx="11171664" cy="490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HMI </a:t>
            </a:r>
            <a:r>
              <a:rPr lang="ko-KR" altLang="en-US" sz="1400" dirty="0">
                <a:solidFill>
                  <a:schemeClr val="tx1"/>
                </a:solidFill>
              </a:rPr>
              <a:t>개발화면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 err="1">
                <a:solidFill>
                  <a:schemeClr val="tx1"/>
                </a:solidFill>
              </a:rPr>
              <a:t>작화폼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키보드에 의한 객체크기조정 및 위치조정이 가능해야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기본은 마우스를 이용하지만 섬세한 조정을 위해서 키보드로 픽셀단위의 크기 및 이동이 </a:t>
            </a:r>
            <a:r>
              <a:rPr lang="ko-KR" altLang="en-US" sz="1100" dirty="0" err="1">
                <a:solidFill>
                  <a:schemeClr val="tx1"/>
                </a:solidFill>
              </a:rPr>
              <a:t>가능해야한다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err="1">
                <a:solidFill>
                  <a:schemeClr val="tx1"/>
                </a:solidFill>
              </a:rPr>
              <a:t>잠김기능</a:t>
            </a:r>
            <a:r>
              <a:rPr lang="ko-KR" altLang="en-US" sz="1100" dirty="0">
                <a:solidFill>
                  <a:schemeClr val="tx1"/>
                </a:solidFill>
              </a:rPr>
              <a:t> 객체간 중첩되거나 배경객체가 있는 경우 상위객체의 선택에 영향을 </a:t>
            </a:r>
            <a:r>
              <a:rPr lang="ko-KR" altLang="en-US" sz="1100" dirty="0" err="1">
                <a:solidFill>
                  <a:schemeClr val="tx1"/>
                </a:solidFill>
              </a:rPr>
              <a:t>받지않도록</a:t>
            </a:r>
            <a:r>
              <a:rPr lang="ko-KR" altLang="en-US" sz="1100" dirty="0">
                <a:solidFill>
                  <a:schemeClr val="tx1"/>
                </a:solidFill>
              </a:rPr>
              <a:t> 잠김 기능이 제공되어야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이미지 복사를 통한 작화기능이 </a:t>
            </a:r>
            <a:r>
              <a:rPr lang="ko-KR" altLang="en-US" sz="1100" dirty="0" err="1">
                <a:solidFill>
                  <a:schemeClr val="tx1"/>
                </a:solidFill>
              </a:rPr>
              <a:t>가능해야한다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파워포인트 혹은 다른 </a:t>
            </a:r>
            <a:r>
              <a:rPr lang="ko-KR" altLang="en-US" sz="1100" dirty="0" err="1">
                <a:solidFill>
                  <a:schemeClr val="tx1"/>
                </a:solidFill>
              </a:rPr>
              <a:t>이미지툴에서</a:t>
            </a:r>
            <a:r>
              <a:rPr lang="ko-KR" altLang="en-US" sz="1100" dirty="0">
                <a:solidFill>
                  <a:schemeClr val="tx1"/>
                </a:solidFill>
              </a:rPr>
              <a:t> 작성된 </a:t>
            </a:r>
            <a:r>
              <a:rPr lang="ko-KR" altLang="en-US" sz="1100" dirty="0" err="1">
                <a:solidFill>
                  <a:schemeClr val="tx1"/>
                </a:solidFill>
              </a:rPr>
              <a:t>배경이미지를</a:t>
            </a:r>
            <a:r>
              <a:rPr lang="ko-KR" altLang="en-US" sz="1100" dirty="0">
                <a:solidFill>
                  <a:schemeClr val="tx1"/>
                </a:solidFill>
              </a:rPr>
              <a:t> 복사하여 붙여넣기가 되어야한다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복사된 이미지는 크기조정이 가능해야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err="1">
                <a:solidFill>
                  <a:schemeClr val="tx1"/>
                </a:solidFill>
              </a:rPr>
              <a:t>작화된</a:t>
            </a:r>
            <a:r>
              <a:rPr lang="ko-KR" altLang="en-US" sz="1100" dirty="0">
                <a:solidFill>
                  <a:schemeClr val="tx1"/>
                </a:solidFill>
              </a:rPr>
              <a:t> 객체는 왼쪽에 객체리스트가 자동으로 표시되어야 하고 객체리스트에서 </a:t>
            </a:r>
            <a:r>
              <a:rPr lang="ko-KR" altLang="en-US" sz="1100" dirty="0" err="1">
                <a:solidFill>
                  <a:schemeClr val="tx1"/>
                </a:solidFill>
              </a:rPr>
              <a:t>선택시</a:t>
            </a:r>
            <a:r>
              <a:rPr lang="ko-KR" altLang="en-US" sz="1100" dirty="0">
                <a:solidFill>
                  <a:schemeClr val="tx1"/>
                </a:solidFill>
              </a:rPr>
              <a:t> 해당 객체가 선택되어야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개발화면에서 시험모드가 진행이 되어야 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별도의 </a:t>
            </a:r>
            <a:r>
              <a:rPr lang="ko-KR" altLang="en-US" sz="1100" dirty="0" err="1">
                <a:solidFill>
                  <a:schemeClr val="tx1"/>
                </a:solidFill>
              </a:rPr>
              <a:t>배포과정없이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작화모드에서</a:t>
            </a:r>
            <a:r>
              <a:rPr lang="ko-KR" altLang="en-US" sz="1100" dirty="0">
                <a:solidFill>
                  <a:schemeClr val="tx1"/>
                </a:solidFill>
              </a:rPr>
              <a:t>  통신시험이 가능해야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73467C-FF77-45AE-AD91-69E21A00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88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600" dirty="0"/>
              <a:t>HMI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작화화면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스크립트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E3DC05-CA57-4D32-8CB2-EBC8A60B5FB5}"/>
              </a:ext>
            </a:extLst>
          </p:cNvPr>
          <p:cNvSpPr/>
          <p:nvPr/>
        </p:nvSpPr>
        <p:spPr>
          <a:xfrm>
            <a:off x="8776010" y="1024129"/>
            <a:ext cx="3233853" cy="490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HMI </a:t>
            </a:r>
            <a:r>
              <a:rPr lang="ko-KR" altLang="en-US" sz="1400" dirty="0">
                <a:solidFill>
                  <a:schemeClr val="tx1"/>
                </a:solidFill>
              </a:rPr>
              <a:t>개발화면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스크립트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스크립트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객체의 스크립트 작성을 위한 편집기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스크립트는 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ko-KR" altLang="en-US" sz="1400" dirty="0">
                <a:solidFill>
                  <a:schemeClr val="tx1"/>
                </a:solidFill>
              </a:rPr>
              <a:t>를 적용한다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7AAB7-EBD9-4C32-9ECF-A0C502177BA4}"/>
              </a:ext>
            </a:extLst>
          </p:cNvPr>
          <p:cNvSpPr/>
          <p:nvPr/>
        </p:nvSpPr>
        <p:spPr>
          <a:xfrm>
            <a:off x="838200" y="1024129"/>
            <a:ext cx="7345001" cy="46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D7AE71-F44A-4D3E-B312-F35C90266300}"/>
              </a:ext>
            </a:extLst>
          </p:cNvPr>
          <p:cNvSpPr/>
          <p:nvPr/>
        </p:nvSpPr>
        <p:spPr>
          <a:xfrm>
            <a:off x="2117978" y="1683133"/>
            <a:ext cx="4820355" cy="46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A92C956D-0022-48F8-959C-5E737FCE5027}"/>
              </a:ext>
            </a:extLst>
          </p:cNvPr>
          <p:cNvSpPr/>
          <p:nvPr/>
        </p:nvSpPr>
        <p:spPr>
          <a:xfrm>
            <a:off x="2343755" y="1840089"/>
            <a:ext cx="1185334" cy="31002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작화폼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D624AB08-7367-424A-B3D7-617E70E9CE7D}"/>
              </a:ext>
            </a:extLst>
          </p:cNvPr>
          <p:cNvSpPr/>
          <p:nvPr/>
        </p:nvSpPr>
        <p:spPr>
          <a:xfrm>
            <a:off x="3531910" y="1837477"/>
            <a:ext cx="1185334" cy="310023"/>
          </a:xfrm>
          <a:prstGeom prst="round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스크립트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1E2188-7C4B-4C33-A472-E980FAF50693}"/>
              </a:ext>
            </a:extLst>
          </p:cNvPr>
          <p:cNvSpPr/>
          <p:nvPr/>
        </p:nvSpPr>
        <p:spPr>
          <a:xfrm>
            <a:off x="2009424" y="1117600"/>
            <a:ext cx="970844" cy="29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356B07-82F2-468D-A02D-57523AA98C68}"/>
              </a:ext>
            </a:extLst>
          </p:cNvPr>
          <p:cNvSpPr/>
          <p:nvPr/>
        </p:nvSpPr>
        <p:spPr>
          <a:xfrm>
            <a:off x="966616" y="1104125"/>
            <a:ext cx="970844" cy="29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새로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DA2F2-AD30-497E-B03B-64E65C9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696A9D-B769-4EFF-BB4E-9D94283487E3}"/>
              </a:ext>
            </a:extLst>
          </p:cNvPr>
          <p:cNvSpPr/>
          <p:nvPr/>
        </p:nvSpPr>
        <p:spPr>
          <a:xfrm>
            <a:off x="843683" y="1678546"/>
            <a:ext cx="1131866" cy="42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화면객체리스트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이미지</a:t>
            </a:r>
            <a:r>
              <a:rPr lang="en-US" altLang="ko-KR" sz="900" dirty="0">
                <a:solidFill>
                  <a:schemeClr val="tx1"/>
                </a:solidFill>
              </a:rPr>
              <a:t>T00012 </a:t>
            </a:r>
          </a:p>
          <a:p>
            <a:r>
              <a:rPr lang="ko-KR" altLang="en-US" sz="900" dirty="0" err="1">
                <a:solidFill>
                  <a:schemeClr val="tx1"/>
                </a:solidFill>
              </a:rPr>
              <a:t>이지미팬</a:t>
            </a:r>
            <a:r>
              <a:rPr lang="en-US" altLang="ko-KR" sz="900" dirty="0">
                <a:solidFill>
                  <a:schemeClr val="tx1"/>
                </a:solidFill>
              </a:rPr>
              <a:t>T00011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AFBC2-BEBF-43E9-8E43-56A548EC4B45}"/>
              </a:ext>
            </a:extLst>
          </p:cNvPr>
          <p:cNvSpPr/>
          <p:nvPr/>
        </p:nvSpPr>
        <p:spPr>
          <a:xfrm>
            <a:off x="2106690" y="2147500"/>
            <a:ext cx="4831643" cy="377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35CD50-07A3-4148-A91F-053F448F41A9}"/>
              </a:ext>
            </a:extLst>
          </p:cNvPr>
          <p:cNvSpPr/>
          <p:nvPr/>
        </p:nvSpPr>
        <p:spPr>
          <a:xfrm>
            <a:off x="7051335" y="1677533"/>
            <a:ext cx="1131866" cy="42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도구객체리스트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아이콘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이미지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버턴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차트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라인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58FFA-3786-479A-94B6-9F3C1E06CEBF}"/>
              </a:ext>
            </a:extLst>
          </p:cNvPr>
          <p:cNvSpPr txBox="1"/>
          <p:nvPr/>
        </p:nvSpPr>
        <p:spPr>
          <a:xfrm>
            <a:off x="2106690" y="2155180"/>
            <a:ext cx="2332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스크립트 예시</a:t>
            </a:r>
            <a:endParaRPr lang="en-US" altLang="ko-KR" sz="900" dirty="0">
              <a:solidFill>
                <a:srgbClr val="C00000"/>
              </a:solidFill>
            </a:endParaRPr>
          </a:p>
          <a:p>
            <a:r>
              <a:rPr lang="en-US" altLang="ko-KR" sz="900" dirty="0" err="1"/>
              <a:t>form.setImg</a:t>
            </a:r>
            <a:r>
              <a:rPr lang="en-US" altLang="ko-KR" sz="900" dirty="0"/>
              <a:t>=()=&gt;{</a:t>
            </a:r>
          </a:p>
          <a:p>
            <a:r>
              <a:rPr lang="en-US" altLang="ko-KR" sz="900" dirty="0"/>
              <a:t>   form.dig1.value = 12345;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form.setCountup</a:t>
            </a:r>
            <a:r>
              <a:rPr lang="en-US" altLang="ko-KR" sz="900" dirty="0"/>
              <a:t>=()=&gt;{</a:t>
            </a:r>
          </a:p>
          <a:p>
            <a:r>
              <a:rPr lang="en-US" altLang="ko-KR" sz="900" dirty="0"/>
              <a:t>   form.dig1.value = 34005;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 err="1"/>
              <a:t>Jinja.hmiSSE.tagGet</a:t>
            </a:r>
            <a:r>
              <a:rPr lang="en-US" altLang="ko-KR" sz="900" dirty="0"/>
              <a:t>("T00012", form.dig1);</a:t>
            </a:r>
          </a:p>
          <a:p>
            <a:endParaRPr lang="ko-KR" altLang="en-US" sz="9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9EE975B-423F-4241-863F-4D72551DC51B}"/>
              </a:ext>
            </a:extLst>
          </p:cNvPr>
          <p:cNvSpPr/>
          <p:nvPr/>
        </p:nvSpPr>
        <p:spPr>
          <a:xfrm>
            <a:off x="3082660" y="1117599"/>
            <a:ext cx="970844" cy="29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0CC636-3EF9-4407-B773-AAEC72FD9609}"/>
              </a:ext>
            </a:extLst>
          </p:cNvPr>
          <p:cNvSpPr/>
          <p:nvPr/>
        </p:nvSpPr>
        <p:spPr>
          <a:xfrm>
            <a:off x="4112267" y="1115507"/>
            <a:ext cx="970844" cy="29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B02FD-0ABC-4998-94EF-70E63AE3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07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600" dirty="0"/>
              <a:t>Page4: </a:t>
            </a:r>
            <a:r>
              <a:rPr lang="ko-KR" altLang="en-US" sz="1600" dirty="0" err="1"/>
              <a:t>작화속성</a:t>
            </a:r>
            <a:r>
              <a:rPr lang="ko-KR" altLang="en-US" sz="1600" dirty="0"/>
              <a:t>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E3DC05-CA57-4D32-8CB2-EBC8A60B5FB5}"/>
              </a:ext>
            </a:extLst>
          </p:cNvPr>
          <p:cNvSpPr/>
          <p:nvPr/>
        </p:nvSpPr>
        <p:spPr>
          <a:xfrm>
            <a:off x="8776010" y="1024129"/>
            <a:ext cx="3233853" cy="490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작화도구의</a:t>
            </a:r>
            <a:r>
              <a:rPr lang="ko-KR" altLang="en-US" sz="1200" dirty="0">
                <a:solidFill>
                  <a:schemeClr val="tx1"/>
                </a:solidFill>
              </a:rPr>
              <a:t> 설정 팝업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작화아이콘의</a:t>
            </a:r>
            <a:r>
              <a:rPr lang="ko-KR" altLang="en-US" sz="1200" dirty="0">
                <a:solidFill>
                  <a:schemeClr val="tx1"/>
                </a:solidFill>
              </a:rPr>
              <a:t> 옵션을 설정한다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종류는 숫자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논리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문자로 </a:t>
            </a:r>
            <a:r>
              <a:rPr lang="ko-KR" altLang="en-US" sz="1200" dirty="0" err="1">
                <a:solidFill>
                  <a:schemeClr val="tx1"/>
                </a:solidFill>
              </a:rPr>
              <a:t>선택할수있다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이미지는 시스템 </a:t>
            </a:r>
            <a:r>
              <a:rPr lang="ko-KR" altLang="en-US" sz="1200" dirty="0" err="1">
                <a:solidFill>
                  <a:schemeClr val="tx1"/>
                </a:solidFill>
              </a:rPr>
              <a:t>업로드된</a:t>
            </a:r>
            <a:r>
              <a:rPr lang="ko-KR" altLang="en-US" sz="1200" dirty="0">
                <a:solidFill>
                  <a:schemeClr val="tx1"/>
                </a:solidFill>
              </a:rPr>
              <a:t> 이미지를 검색하여 사용한다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동작종류는 클릭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 err="1">
                <a:solidFill>
                  <a:schemeClr val="tx1"/>
                </a:solidFill>
              </a:rPr>
              <a:t>토글이</a:t>
            </a:r>
            <a:r>
              <a:rPr lang="ko-KR" altLang="en-US" sz="1200" dirty="0">
                <a:solidFill>
                  <a:schemeClr val="tx1"/>
                </a:solidFill>
              </a:rPr>
              <a:t> 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효과는 회전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깜박임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이미지변경 이 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[OK]</a:t>
            </a:r>
            <a:r>
              <a:rPr lang="ko-KR" altLang="en-US" sz="1200" dirty="0">
                <a:solidFill>
                  <a:schemeClr val="tx1"/>
                </a:solidFill>
              </a:rPr>
              <a:t>버턴을 누르면 화면에 적용이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A778-DC83-432E-9423-C4B3D02EDC3B}"/>
              </a:ext>
            </a:extLst>
          </p:cNvPr>
          <p:cNvSpPr/>
          <p:nvPr/>
        </p:nvSpPr>
        <p:spPr>
          <a:xfrm>
            <a:off x="1252343" y="2326532"/>
            <a:ext cx="3334215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280D2-57B2-4987-91E9-1E184A67ADFD}"/>
              </a:ext>
            </a:extLst>
          </p:cNvPr>
          <p:cNvSpPr txBox="1"/>
          <p:nvPr/>
        </p:nvSpPr>
        <p:spPr>
          <a:xfrm>
            <a:off x="1252343" y="19473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종류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A4CEA-CE93-494B-83F5-E32C3643FF37}"/>
              </a:ext>
            </a:extLst>
          </p:cNvPr>
          <p:cNvSpPr/>
          <p:nvPr/>
        </p:nvSpPr>
        <p:spPr>
          <a:xfrm>
            <a:off x="4770122" y="2326532"/>
            <a:ext cx="3334215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E7F7E-4A9C-4D92-BFD6-2D6FD4CB8B51}"/>
              </a:ext>
            </a:extLst>
          </p:cNvPr>
          <p:cNvSpPr txBox="1"/>
          <p:nvPr/>
        </p:nvSpPr>
        <p:spPr>
          <a:xfrm>
            <a:off x="4770122" y="1947390"/>
            <a:ext cx="797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TagValue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0266C-BE2B-4995-BA90-0D954C4AB72B}"/>
              </a:ext>
            </a:extLst>
          </p:cNvPr>
          <p:cNvSpPr/>
          <p:nvPr/>
        </p:nvSpPr>
        <p:spPr>
          <a:xfrm>
            <a:off x="5998358" y="5376678"/>
            <a:ext cx="1884556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DF8276-CB83-4786-B3DC-7D2968F9E634}"/>
              </a:ext>
            </a:extLst>
          </p:cNvPr>
          <p:cNvSpPr/>
          <p:nvPr/>
        </p:nvSpPr>
        <p:spPr>
          <a:xfrm>
            <a:off x="885213" y="1012840"/>
            <a:ext cx="7402689" cy="4912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C01181-00C0-41D1-9BAD-804D2CEE4E97}"/>
              </a:ext>
            </a:extLst>
          </p:cNvPr>
          <p:cNvSpPr/>
          <p:nvPr/>
        </p:nvSpPr>
        <p:spPr>
          <a:xfrm>
            <a:off x="4787479" y="1492473"/>
            <a:ext cx="3334215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78243-9640-4436-AD40-91453ED7F1F1}"/>
              </a:ext>
            </a:extLst>
          </p:cNvPr>
          <p:cNvSpPr txBox="1"/>
          <p:nvPr/>
        </p:nvSpPr>
        <p:spPr>
          <a:xfrm>
            <a:off x="4787479" y="111333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D7112D-2755-410E-8127-349D870EA89B}"/>
              </a:ext>
            </a:extLst>
          </p:cNvPr>
          <p:cNvSpPr/>
          <p:nvPr/>
        </p:nvSpPr>
        <p:spPr>
          <a:xfrm>
            <a:off x="1252343" y="1492473"/>
            <a:ext cx="3334215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D0686-35EC-49A7-9C3E-0D67DB4D1C87}"/>
              </a:ext>
            </a:extLst>
          </p:cNvPr>
          <p:cNvSpPr txBox="1"/>
          <p:nvPr/>
        </p:nvSpPr>
        <p:spPr>
          <a:xfrm>
            <a:off x="1252343" y="1113331"/>
            <a:ext cx="6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TAG-ID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20A936-D636-44F3-A780-FF9A411B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8FEF6-B683-4A3E-8B6C-30214CDF5F49}"/>
              </a:ext>
            </a:extLst>
          </p:cNvPr>
          <p:cNvSpPr/>
          <p:nvPr/>
        </p:nvSpPr>
        <p:spPr>
          <a:xfrm>
            <a:off x="1252343" y="3175808"/>
            <a:ext cx="6851994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5E08D-C110-4591-A115-C8CC0BFD036C}"/>
              </a:ext>
            </a:extLst>
          </p:cNvPr>
          <p:cNvSpPr txBox="1"/>
          <p:nvPr/>
        </p:nvSpPr>
        <p:spPr>
          <a:xfrm>
            <a:off x="1252343" y="28565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C1A54-EDAB-4218-B148-39279B48126F}"/>
              </a:ext>
            </a:extLst>
          </p:cNvPr>
          <p:cNvSpPr/>
          <p:nvPr/>
        </p:nvSpPr>
        <p:spPr>
          <a:xfrm>
            <a:off x="1252343" y="3947921"/>
            <a:ext cx="3334215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40E5A-311D-458C-B14D-DFAF9C082BCF}"/>
              </a:ext>
            </a:extLst>
          </p:cNvPr>
          <p:cNvSpPr txBox="1"/>
          <p:nvPr/>
        </p:nvSpPr>
        <p:spPr>
          <a:xfrm>
            <a:off x="1252343" y="36345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동작형식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AF50E2-5E6D-4F94-9D14-9B31D5432D7F}"/>
              </a:ext>
            </a:extLst>
          </p:cNvPr>
          <p:cNvSpPr/>
          <p:nvPr/>
        </p:nvSpPr>
        <p:spPr>
          <a:xfrm>
            <a:off x="4678622" y="3947921"/>
            <a:ext cx="3334215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57545E-4457-4DAF-B6E5-40AC9ABB0668}"/>
              </a:ext>
            </a:extLst>
          </p:cNvPr>
          <p:cNvSpPr txBox="1"/>
          <p:nvPr/>
        </p:nvSpPr>
        <p:spPr>
          <a:xfrm>
            <a:off x="4678622" y="36345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FEF160-B975-4168-ACF7-21E4BF341653}"/>
              </a:ext>
            </a:extLst>
          </p:cNvPr>
          <p:cNvSpPr/>
          <p:nvPr/>
        </p:nvSpPr>
        <p:spPr>
          <a:xfrm>
            <a:off x="7446766" y="3175808"/>
            <a:ext cx="674928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9260226-4B75-4129-9C1A-C3DC714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600" dirty="0"/>
              <a:t>Page5: </a:t>
            </a:r>
            <a:r>
              <a:rPr lang="ko-KR" altLang="en-US" sz="1600" dirty="0"/>
              <a:t>이미지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E3DC05-CA57-4D32-8CB2-EBC8A60B5FB5}"/>
              </a:ext>
            </a:extLst>
          </p:cNvPr>
          <p:cNvSpPr/>
          <p:nvPr/>
        </p:nvSpPr>
        <p:spPr>
          <a:xfrm>
            <a:off x="8776009" y="1024129"/>
            <a:ext cx="3233853" cy="490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이미지 찾기 팝업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이미지를 검색하는 화면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카테고리 목록을 선택하면 </a:t>
            </a:r>
            <a:r>
              <a:rPr lang="ko-KR" altLang="en-US" sz="1200" dirty="0" err="1">
                <a:solidFill>
                  <a:schemeClr val="tx1"/>
                </a:solidFill>
              </a:rPr>
              <a:t>해당이미지</a:t>
            </a:r>
            <a:r>
              <a:rPr lang="ko-KR" altLang="en-US" sz="1200" dirty="0">
                <a:solidFill>
                  <a:schemeClr val="tx1"/>
                </a:solidFill>
              </a:rPr>
              <a:t> 목록이 </a:t>
            </a:r>
            <a:r>
              <a:rPr lang="ko-KR" altLang="en-US" sz="1200" dirty="0" err="1">
                <a:solidFill>
                  <a:schemeClr val="tx1"/>
                </a:solidFill>
              </a:rPr>
              <a:t>겔러리로</a:t>
            </a:r>
            <a:r>
              <a:rPr lang="ko-KR" altLang="en-US" sz="1200" dirty="0">
                <a:solidFill>
                  <a:schemeClr val="tx1"/>
                </a:solidFill>
              </a:rPr>
              <a:t>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겔러리의</a:t>
            </a:r>
            <a:r>
              <a:rPr lang="ko-KR" altLang="en-US" sz="1200" dirty="0">
                <a:solidFill>
                  <a:schemeClr val="tx1"/>
                </a:solidFill>
              </a:rPr>
              <a:t> 이미지를 선택하여 </a:t>
            </a:r>
            <a:r>
              <a:rPr lang="en-US" altLang="ko-KR" sz="1200" dirty="0">
                <a:solidFill>
                  <a:schemeClr val="tx1"/>
                </a:solidFill>
              </a:rPr>
              <a:t>OK </a:t>
            </a:r>
            <a:r>
              <a:rPr lang="ko-KR" altLang="en-US" sz="1200" dirty="0">
                <a:solidFill>
                  <a:schemeClr val="tx1"/>
                </a:solidFill>
              </a:rPr>
              <a:t>버턴을 누르면 선택이 완료된다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0266C-BE2B-4995-BA90-0D954C4AB72B}"/>
              </a:ext>
            </a:extLst>
          </p:cNvPr>
          <p:cNvSpPr/>
          <p:nvPr/>
        </p:nvSpPr>
        <p:spPr>
          <a:xfrm>
            <a:off x="5998358" y="5376678"/>
            <a:ext cx="1884556" cy="36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DF8276-CB83-4786-B3DC-7D2968F9E634}"/>
              </a:ext>
            </a:extLst>
          </p:cNvPr>
          <p:cNvSpPr/>
          <p:nvPr/>
        </p:nvSpPr>
        <p:spPr>
          <a:xfrm>
            <a:off x="885213" y="1012840"/>
            <a:ext cx="7402689" cy="4912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20A936-D636-44F3-A780-FF9A411B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17661-BC3E-4D0A-BEDC-7DF612BA460B}"/>
              </a:ext>
            </a:extLst>
          </p:cNvPr>
          <p:cNvSpPr/>
          <p:nvPr/>
        </p:nvSpPr>
        <p:spPr>
          <a:xfrm>
            <a:off x="1025979" y="1305616"/>
            <a:ext cx="1602921" cy="42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카테고리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[ HMI ]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 </a:t>
            </a:r>
            <a:r>
              <a:rPr lang="ko-KR" altLang="en-US" sz="1200" dirty="0">
                <a:solidFill>
                  <a:schemeClr val="tx1"/>
                </a:solidFill>
              </a:rPr>
              <a:t>설비</a:t>
            </a:r>
            <a:r>
              <a:rPr lang="en-US" altLang="ko-KR" sz="1200" dirty="0">
                <a:solidFill>
                  <a:schemeClr val="tx1"/>
                </a:solidFill>
              </a:rPr>
              <a:t> ]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 </a:t>
            </a:r>
            <a:r>
              <a:rPr lang="ko-KR" altLang="en-US" sz="1200" dirty="0">
                <a:solidFill>
                  <a:schemeClr val="tx1"/>
                </a:solidFill>
              </a:rPr>
              <a:t>배경</a:t>
            </a:r>
            <a:r>
              <a:rPr lang="en-US" altLang="ko-KR" sz="1200" dirty="0">
                <a:solidFill>
                  <a:schemeClr val="tx1"/>
                </a:solidFill>
              </a:rPr>
              <a:t> ]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33162-E87A-4559-89FB-92475C7E75CF}"/>
              </a:ext>
            </a:extLst>
          </p:cNvPr>
          <p:cNvSpPr/>
          <p:nvPr/>
        </p:nvSpPr>
        <p:spPr>
          <a:xfrm>
            <a:off x="3180501" y="1305617"/>
            <a:ext cx="4796006" cy="3780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겔러리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844ED6-0843-41EE-9450-04C8F57607AB}"/>
              </a:ext>
            </a:extLst>
          </p:cNvPr>
          <p:cNvSpPr/>
          <p:nvPr/>
        </p:nvSpPr>
        <p:spPr>
          <a:xfrm>
            <a:off x="3247558" y="1774570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037F35-C119-4B71-8DD1-A977CD38553C}"/>
              </a:ext>
            </a:extLst>
          </p:cNvPr>
          <p:cNvSpPr/>
          <p:nvPr/>
        </p:nvSpPr>
        <p:spPr>
          <a:xfrm>
            <a:off x="4283313" y="1774570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73C57-4EB0-4978-AD30-C1C0FCC6441C}"/>
              </a:ext>
            </a:extLst>
          </p:cNvPr>
          <p:cNvSpPr/>
          <p:nvPr/>
        </p:nvSpPr>
        <p:spPr>
          <a:xfrm>
            <a:off x="3247557" y="2636689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DB8B79-66F4-4113-9A88-EED18C3E9CBD}"/>
              </a:ext>
            </a:extLst>
          </p:cNvPr>
          <p:cNvSpPr/>
          <p:nvPr/>
        </p:nvSpPr>
        <p:spPr>
          <a:xfrm>
            <a:off x="4283311" y="2612572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4D8E96-7A47-441C-95E1-7A74C72FB02E}"/>
              </a:ext>
            </a:extLst>
          </p:cNvPr>
          <p:cNvSpPr/>
          <p:nvPr/>
        </p:nvSpPr>
        <p:spPr>
          <a:xfrm>
            <a:off x="3247556" y="3492979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B4D76E-C286-4FD4-8D03-A2AD6BDA3844}"/>
              </a:ext>
            </a:extLst>
          </p:cNvPr>
          <p:cNvSpPr/>
          <p:nvPr/>
        </p:nvSpPr>
        <p:spPr>
          <a:xfrm>
            <a:off x="4283311" y="3482564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6A6A9B-FE34-4B34-9AEE-E252E19D4540}"/>
              </a:ext>
            </a:extLst>
          </p:cNvPr>
          <p:cNvSpPr/>
          <p:nvPr/>
        </p:nvSpPr>
        <p:spPr>
          <a:xfrm>
            <a:off x="5319067" y="1774570"/>
            <a:ext cx="887494" cy="717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30BEA8-3A5D-46A8-9499-B04487CC00D9}"/>
              </a:ext>
            </a:extLst>
          </p:cNvPr>
          <p:cNvSpPr/>
          <p:nvPr/>
        </p:nvSpPr>
        <p:spPr>
          <a:xfrm>
            <a:off x="6354822" y="1774570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7FC7C1-F884-47F5-B368-1D596364A46D}"/>
              </a:ext>
            </a:extLst>
          </p:cNvPr>
          <p:cNvSpPr/>
          <p:nvPr/>
        </p:nvSpPr>
        <p:spPr>
          <a:xfrm>
            <a:off x="5319066" y="2636689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1AD20E-EFE2-4D4F-98BC-08641B1EF658}"/>
              </a:ext>
            </a:extLst>
          </p:cNvPr>
          <p:cNvSpPr/>
          <p:nvPr/>
        </p:nvSpPr>
        <p:spPr>
          <a:xfrm>
            <a:off x="6354820" y="2612572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F58919-D0A4-4ABC-BB4C-2A7B630CDC17}"/>
              </a:ext>
            </a:extLst>
          </p:cNvPr>
          <p:cNvSpPr/>
          <p:nvPr/>
        </p:nvSpPr>
        <p:spPr>
          <a:xfrm>
            <a:off x="5319065" y="3492979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311C32-1C2D-43C2-8FE7-61EB074C1ACC}"/>
              </a:ext>
            </a:extLst>
          </p:cNvPr>
          <p:cNvSpPr/>
          <p:nvPr/>
        </p:nvSpPr>
        <p:spPr>
          <a:xfrm>
            <a:off x="6354820" y="3482564"/>
            <a:ext cx="887494" cy="71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2DD4E0-D3D4-4A41-9423-708DB92C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40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EE8F-431B-40B4-99E1-D0476DC8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1663" cy="4669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1600" dirty="0"/>
              <a:t>Page6: HMI</a:t>
            </a:r>
            <a:r>
              <a:rPr lang="ko-KR" altLang="en-US" sz="1600" dirty="0"/>
              <a:t> 실행화면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E3DC05-CA57-4D32-8CB2-EBC8A60B5FB5}"/>
              </a:ext>
            </a:extLst>
          </p:cNvPr>
          <p:cNvSpPr/>
          <p:nvPr/>
        </p:nvSpPr>
        <p:spPr>
          <a:xfrm>
            <a:off x="8776010" y="1024129"/>
            <a:ext cx="3233853" cy="4901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HMI </a:t>
            </a:r>
            <a:r>
              <a:rPr lang="ko-KR" altLang="en-US" sz="1400" dirty="0">
                <a:solidFill>
                  <a:schemeClr val="tx1"/>
                </a:solidFill>
              </a:rPr>
              <a:t>실행화면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실행화면은 작화 정보를 저장후에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실행메뉴에서 해당파일을 호출하면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실행이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실행시에 </a:t>
            </a:r>
            <a:r>
              <a:rPr lang="ko-KR" altLang="en-US" sz="1400" dirty="0" err="1">
                <a:solidFill>
                  <a:schemeClr val="tx1"/>
                </a:solidFill>
              </a:rPr>
              <a:t>데그객체는</a:t>
            </a:r>
            <a:r>
              <a:rPr lang="ko-KR" altLang="en-US" sz="1400" dirty="0">
                <a:solidFill>
                  <a:schemeClr val="tx1"/>
                </a:solidFill>
              </a:rPr>
              <a:t> 서버와의 통신을 통해서 해당신호가 발생하면 지정된 동작옵션에 의해서 표시가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실행화면을 닫으면 자동으로 서버와의 통신은 </a:t>
            </a:r>
            <a:r>
              <a:rPr lang="ko-KR" altLang="en-US" sz="1400" dirty="0" err="1">
                <a:solidFill>
                  <a:schemeClr val="tx1"/>
                </a:solidFill>
              </a:rPr>
              <a:t>제거되어야한다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DA2F2-AD30-497E-B03B-64E65C9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0539-9FB2-4D53-8A11-193F1ECFC55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AFBC2-BEBF-43E9-8E43-56A548EC4B45}"/>
              </a:ext>
            </a:extLst>
          </p:cNvPr>
          <p:cNvSpPr/>
          <p:nvPr/>
        </p:nvSpPr>
        <p:spPr>
          <a:xfrm>
            <a:off x="1959989" y="1139064"/>
            <a:ext cx="6574972" cy="457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28F45-A318-4F7E-B8E7-463D77F6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82" y="1510735"/>
            <a:ext cx="6148350" cy="315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3DAF8C-2BAB-41EF-B7D3-0154D45341A4}"/>
              </a:ext>
            </a:extLst>
          </p:cNvPr>
          <p:cNvSpPr/>
          <p:nvPr/>
        </p:nvSpPr>
        <p:spPr>
          <a:xfrm>
            <a:off x="707599" y="1139064"/>
            <a:ext cx="1131866" cy="457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메뉴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도면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</a:rPr>
              <a:t>1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도면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CCACF-4AAC-43F7-8FF6-AB75C85E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용역명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에너지 다소비 업종별 맞춤형 </a:t>
            </a:r>
            <a:r>
              <a:rPr lang="en-US" altLang="ko-KR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FEMS GUI </a:t>
            </a:r>
            <a:r>
              <a:rPr lang="ko-KR" altLang="en-US" kern="0" spc="-3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개발환경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5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569</Words>
  <Application>Microsoft Office PowerPoint</Application>
  <PresentationFormat>와이드스크린</PresentationFormat>
  <Paragraphs>172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바탕</vt:lpstr>
      <vt:lpstr>한컴바탕</vt:lpstr>
      <vt:lpstr>함초롬바탕</vt:lpstr>
      <vt:lpstr>Arial</vt:lpstr>
      <vt:lpstr>Office 테마</vt:lpstr>
      <vt:lpstr>GUI 설계서</vt:lpstr>
      <vt:lpstr>목차</vt:lpstr>
      <vt:lpstr>HMI 작화화면 (폼)</vt:lpstr>
      <vt:lpstr>HMI 작화화면 (폼)</vt:lpstr>
      <vt:lpstr>HMI 작화화면 (스크립트)</vt:lpstr>
      <vt:lpstr>Page4: 작화속성 설정</vt:lpstr>
      <vt:lpstr>Page5: 이미지 찾기</vt:lpstr>
      <vt:lpstr>Page6: HMI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FEMS 플랫폼 GUI 설계서</dc:title>
  <dc:creator>김성민</dc:creator>
  <cp:lastModifiedBy>김성민</cp:lastModifiedBy>
  <cp:revision>17</cp:revision>
  <dcterms:created xsi:type="dcterms:W3CDTF">2021-03-01T05:08:58Z</dcterms:created>
  <dcterms:modified xsi:type="dcterms:W3CDTF">2021-03-31T11:23:02Z</dcterms:modified>
</cp:coreProperties>
</file>