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0" r:id="rId6"/>
    <p:sldId id="266" r:id="rId7"/>
    <p:sldId id="265" r:id="rId8"/>
    <p:sldId id="263" r:id="rId9"/>
    <p:sldId id="262" r:id="rId10"/>
    <p:sldId id="261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CE3AF-5165-4A8E-B84C-8BA7499CD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D2809E-4E8E-420E-8BD3-A7336749E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650E5F-E555-4414-A1B0-F8B112B9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A088-C7D8-45F8-BB8D-C6C022217F2E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28FD0-9CDB-40AE-AE58-0CBC62473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D964B0-BC33-4C0E-B256-B117CC00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AC9C-B571-4C6F-ACD8-86257847F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16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84F2D-8143-47AA-986C-B473DA922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771AA6-42CC-4C1F-884B-2980FAE8B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C1354-4802-460A-9934-78435C02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A088-C7D8-45F8-BB8D-C6C022217F2E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A073AD-230B-44B0-AC0D-0D0D1FAD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D139E4-480E-4F04-BEE8-0901F78E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AC9C-B571-4C6F-ACD8-86257847F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92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2732C7-F0B8-4C77-8017-33E142347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D5579D-FB3F-4CD0-8ABB-606C828A7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5CEF0-D2CC-45EC-A963-2AA17E60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A088-C7D8-45F8-BB8D-C6C022217F2E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232EE-1DAA-4E00-AE78-40DD7B2A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96401-594B-417C-A123-D2244208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AC9C-B571-4C6F-ACD8-86257847F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66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7CC25-00C3-4555-BCBD-A1C9EE08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C799C8-963B-423C-BB89-88BBE1EC3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CF480-34FB-4B60-ADE2-172C2F54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A088-C7D8-45F8-BB8D-C6C022217F2E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893F2F-5408-4694-B60A-FFAE5F58B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31B3A-C8A7-4E64-A909-0107B64E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AC9C-B571-4C6F-ACD8-86257847F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59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A5090-D1C8-4778-B433-8628F9B53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A9B785-6292-44C9-90D1-332E3B1A2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383C8-2780-4D04-85CD-E9C93180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A088-C7D8-45F8-BB8D-C6C022217F2E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F5A686-6BA9-4E75-8494-DF4487C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F97CDE-342F-4F10-9DD4-CD655818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AC9C-B571-4C6F-ACD8-86257847F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01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3CFB7-9ED1-4279-B22F-46F7A206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E59619-DBC0-4DD5-9560-AA0A36662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C2FF37-A9D5-4BF7-AE1F-0F97BB874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BC1F0C-F4AB-473A-B0AB-76CA5FBA4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A088-C7D8-45F8-BB8D-C6C022217F2E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F5B444-7707-4452-9446-2984C5AF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99C64B-7E2E-447C-8D46-68120A432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AC9C-B571-4C6F-ACD8-86257847F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52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7A798-A695-4F61-AAAD-4470E3BE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D8ED6-7DDB-4D3A-ABD1-68050DEEB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C60F8E-A708-4A70-B570-3C1FE7DD4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E64CAF-2687-448B-9391-28691AE49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FE999B-A51E-4512-B758-4619CEE16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8E9DAE-5175-4981-AA2F-749B5C20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A088-C7D8-45F8-BB8D-C6C022217F2E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8B3F78-6A1F-429A-BB7E-75233EEB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9E32A9-88D8-41EA-A554-DEE8753D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AC9C-B571-4C6F-ACD8-86257847F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21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C6DBA-4FF9-4CCB-B432-6898EFC2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D3C6B5-28D0-4F3D-8635-02F317CF7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A088-C7D8-45F8-BB8D-C6C022217F2E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C57906-E8DE-4CC2-AAF7-AF3957926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08A474-5E47-4660-B7E4-2232809B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AC9C-B571-4C6F-ACD8-86257847F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38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A5520F-A039-4FAA-B7E1-3707BDA9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A088-C7D8-45F8-BB8D-C6C022217F2E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353FF5-83B2-436E-AEF4-98BC9CE6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13C2A8-D5B2-47F1-AC42-564F04C2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AC9C-B571-4C6F-ACD8-86257847F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36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D0E93-BE5B-4A3E-9392-C8890968A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1F778-4222-489A-B60D-4637E548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4EED13-ED9A-4C72-9C4E-4751749F7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F18DB3-D1B7-4575-B281-E13D11228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A088-C7D8-45F8-BB8D-C6C022217F2E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3C618F-AEAA-48D4-B32A-B8A50D82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EFE4DB-3E5F-409B-A1D3-05E9C324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AC9C-B571-4C6F-ACD8-86257847F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27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F9D95-10C0-4F22-9EA9-13D61FD3C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A37FE-5E4E-42D5-A257-5418211C5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FB021A-0CF9-4FB8-A5AE-0A7767266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F64D0A-8C21-4C9B-B986-C3AB441E4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A088-C7D8-45F8-BB8D-C6C022217F2E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BEB617-467D-434C-BB36-12766661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45ABFE-4EAB-4D1F-95DA-1F68BE5A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AC9C-B571-4C6F-ACD8-86257847F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8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31CA76-F98A-4996-8070-C5CD9C74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2784F4-3059-4323-A062-67AB25DA8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7B97F9-48B6-4C8E-A984-9012A842F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0A088-C7D8-45F8-BB8D-C6C022217F2E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208939-95D6-46E6-BAEE-6219289BD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4E7CC-D48B-490F-8DE3-49C3AAF05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CAC9C-B571-4C6F-ACD8-86257847F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7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FC7919D-961A-4C45-A425-F708BA3A30BA}"/>
              </a:ext>
            </a:extLst>
          </p:cNvPr>
          <p:cNvSpPr/>
          <p:nvPr/>
        </p:nvSpPr>
        <p:spPr>
          <a:xfrm>
            <a:off x="3217652" y="319177"/>
            <a:ext cx="4356340" cy="49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업무 개발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4882A-70F5-4F68-9F14-F9680AE7552E}"/>
              </a:ext>
            </a:extLst>
          </p:cNvPr>
          <p:cNvSpPr txBox="1"/>
          <p:nvPr/>
        </p:nvSpPr>
        <p:spPr>
          <a:xfrm>
            <a:off x="7660408" y="380364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개발자가 개발하여 서비스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2757764-8801-4F85-A862-D192256D3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202995"/>
              </p:ext>
            </p:extLst>
          </p:nvPr>
        </p:nvGraphicFramePr>
        <p:xfrm>
          <a:off x="229079" y="1332244"/>
          <a:ext cx="8128000" cy="3693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1908557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69558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 협의 영역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관리자 개발 영역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93683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5C15014-F252-4AE7-8BDE-986157960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395187"/>
              </p:ext>
            </p:extLst>
          </p:nvPr>
        </p:nvGraphicFramePr>
        <p:xfrm>
          <a:off x="229079" y="1975409"/>
          <a:ext cx="2867804" cy="3693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67804">
                  <a:extLst>
                    <a:ext uri="{9D8B030D-6E8A-4147-A177-3AD203B41FA5}">
                      <a16:colId xmlns:a16="http://schemas.microsoft.com/office/drawing/2014/main" val="208931305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업무 협의 영역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1076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B851455-11C8-4EB7-B28F-3F08FFB68F51}"/>
              </a:ext>
            </a:extLst>
          </p:cNvPr>
          <p:cNvSpPr txBox="1"/>
          <p:nvPr/>
        </p:nvSpPr>
        <p:spPr>
          <a:xfrm flipH="1">
            <a:off x="204014" y="1023529"/>
            <a:ext cx="38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사용자 영역과 개발자 영역 구분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B99D749-2625-4244-84DB-8B2798BCD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50341"/>
              </p:ext>
            </p:extLst>
          </p:nvPr>
        </p:nvGraphicFramePr>
        <p:xfrm>
          <a:off x="375728" y="2453575"/>
          <a:ext cx="8127999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61938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015052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27722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677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화면 템플릿 관리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기본</a:t>
                      </a:r>
                      <a:endParaRPr lang="en-US" altLang="ko-KR" dirty="0"/>
                    </a:p>
                    <a:p>
                      <a:r>
                        <a:rPr lang="en-US" altLang="ko-KR" dirty="0"/>
                        <a:t>- 1</a:t>
                      </a:r>
                      <a:r>
                        <a:rPr lang="ko-KR" altLang="en-US" dirty="0"/>
                        <a:t>번 템플릿</a:t>
                      </a:r>
                      <a:endParaRPr lang="en-US" altLang="ko-KR" dirty="0"/>
                    </a:p>
                    <a:p>
                      <a:r>
                        <a:rPr lang="en-US" altLang="ko-KR" dirty="0"/>
                        <a:t>- 2</a:t>
                      </a:r>
                      <a:r>
                        <a:rPr lang="ko-KR" altLang="en-US" dirty="0"/>
                        <a:t>번 템플릿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비밀번호변경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개인정보동의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업무화면 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50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팝업 템플릿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N</a:t>
                      </a:r>
                      <a:r>
                        <a:rPr lang="ko-KR" altLang="en-US" dirty="0"/>
                        <a:t>개 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99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게시판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관리자가 게시판 생성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게시판 사이즈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게시판 내용을 기능 혹은 </a:t>
                      </a:r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쿼리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70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 안에서 실행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템플릿 제공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74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- 2</a:t>
                      </a:r>
                      <a:r>
                        <a:rPr lang="ko-KR" altLang="en-US" dirty="0" err="1"/>
                        <a:t>개이상</a:t>
                      </a:r>
                      <a:r>
                        <a:rPr lang="ko-KR" altLang="en-US" dirty="0"/>
                        <a:t> 테이블 연결 방안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타 계정 포함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44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9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828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927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356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210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513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950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100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EA1254C-52E7-4F22-8EDC-4EE1D159B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848" y="507071"/>
            <a:ext cx="2724150" cy="3714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D1216D8-49A8-4D5B-8EEE-DB21542F6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848" y="1147043"/>
            <a:ext cx="7917881" cy="6000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C35374E-C945-4B28-BCEA-B72265C6C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848" y="2166128"/>
            <a:ext cx="6664715" cy="12114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BB4AE4-58B1-41DD-A917-68154D54A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848" y="3543120"/>
            <a:ext cx="7264970" cy="313372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415E405-1715-4073-9563-04F0CA2993D1}"/>
              </a:ext>
            </a:extLst>
          </p:cNvPr>
          <p:cNvSpPr/>
          <p:nvPr/>
        </p:nvSpPr>
        <p:spPr>
          <a:xfrm>
            <a:off x="507804" y="150917"/>
            <a:ext cx="3226280" cy="29329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화면내 기능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87A11C-6C0E-423D-A27A-5E6F6811DC61}"/>
              </a:ext>
            </a:extLst>
          </p:cNvPr>
          <p:cNvSpPr txBox="1"/>
          <p:nvPr/>
        </p:nvSpPr>
        <p:spPr>
          <a:xfrm>
            <a:off x="283518" y="534053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입력</a:t>
            </a:r>
            <a:endParaRPr lang="en-US" altLang="ko-KR" dirty="0"/>
          </a:p>
          <a:p>
            <a:r>
              <a:rPr lang="ko-KR" altLang="en-US" dirty="0"/>
              <a:t>관리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36F480-C484-4B6B-9CE3-FAA56DD06BE3}"/>
              </a:ext>
            </a:extLst>
          </p:cNvPr>
          <p:cNvSpPr txBox="1"/>
          <p:nvPr/>
        </p:nvSpPr>
        <p:spPr>
          <a:xfrm>
            <a:off x="347478" y="13039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조회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2FA0A4-DCA6-4F06-B899-514F7E99368B}"/>
              </a:ext>
            </a:extLst>
          </p:cNvPr>
          <p:cNvSpPr txBox="1"/>
          <p:nvPr/>
        </p:nvSpPr>
        <p:spPr>
          <a:xfrm>
            <a:off x="347478" y="25871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그리드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5797E2-AB87-4384-BECE-F38F50D39514}"/>
              </a:ext>
            </a:extLst>
          </p:cNvPr>
          <p:cNvSpPr txBox="1"/>
          <p:nvPr/>
        </p:nvSpPr>
        <p:spPr>
          <a:xfrm>
            <a:off x="577970" y="47359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폼</a:t>
            </a:r>
          </a:p>
        </p:txBody>
      </p:sp>
    </p:spTree>
    <p:extLst>
      <p:ext uri="{BB962C8B-B14F-4D97-AF65-F5344CB8AC3E}">
        <p14:creationId xmlns:p14="http://schemas.microsoft.com/office/powerpoint/2010/main" val="116375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61B397B-67EF-4BFB-9E89-2F6AB796B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90" y="0"/>
            <a:ext cx="8784957" cy="568691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8F6FFFC-CEB9-4145-9C33-248B8EEEB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366" y="5989158"/>
            <a:ext cx="1476375" cy="314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BCBA7D-9BD9-4892-A79A-FCFE92C19CF4}"/>
              </a:ext>
            </a:extLst>
          </p:cNvPr>
          <p:cNvSpPr txBox="1"/>
          <p:nvPr/>
        </p:nvSpPr>
        <p:spPr>
          <a:xfrm>
            <a:off x="3357741" y="5961654"/>
            <a:ext cx="454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버튼 </a:t>
            </a:r>
            <a:r>
              <a:rPr lang="ko-KR" altLang="en-US" dirty="0" err="1"/>
              <a:t>클릭시</a:t>
            </a:r>
            <a:r>
              <a:rPr lang="ko-KR" altLang="en-US" dirty="0"/>
              <a:t> 엑셀 실행됨</a:t>
            </a:r>
            <a:r>
              <a:rPr lang="en-US" altLang="ko-KR" dirty="0"/>
              <a:t>(</a:t>
            </a:r>
            <a:r>
              <a:rPr lang="ko-KR" altLang="en-US" dirty="0"/>
              <a:t>실행 기능 제공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7919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CEA6DA6-9B09-4D5A-9CD7-D643C5B6D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054" y="978738"/>
            <a:ext cx="6210300" cy="11049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C38363A-B627-47BB-88D7-BE4DB9505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545" y="2224239"/>
            <a:ext cx="7486650" cy="1495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E5C677-948A-417B-B98F-BAE9EE486B48}"/>
              </a:ext>
            </a:extLst>
          </p:cNvPr>
          <p:cNvSpPr txBox="1"/>
          <p:nvPr/>
        </p:nvSpPr>
        <p:spPr>
          <a:xfrm>
            <a:off x="370936" y="106104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도움말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23FDBE-4573-449B-8F6A-90073EE460E4}"/>
              </a:ext>
            </a:extLst>
          </p:cNvPr>
          <p:cNvSpPr txBox="1"/>
          <p:nvPr/>
        </p:nvSpPr>
        <p:spPr>
          <a:xfrm>
            <a:off x="370936" y="2510287"/>
            <a:ext cx="2414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다중 내역 조회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근무상황신청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근무상황승인내역 등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39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D8D7D3E-28A1-42AA-BD61-D730090BD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90" y="0"/>
            <a:ext cx="105940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1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ACF4CF4-C8AD-41BF-8FBF-391B6748E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90" y="0"/>
            <a:ext cx="105940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8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F5EC39D-0BEA-4480-B55D-1D18511B9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90" y="0"/>
            <a:ext cx="105940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6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17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6660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113</Words>
  <Application>Microsoft Office PowerPoint</Application>
  <PresentationFormat>와이드스크린</PresentationFormat>
  <Paragraphs>35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11</cp:revision>
  <dcterms:created xsi:type="dcterms:W3CDTF">2021-01-24T05:41:56Z</dcterms:created>
  <dcterms:modified xsi:type="dcterms:W3CDTF">2021-01-25T00:15:37Z</dcterms:modified>
</cp:coreProperties>
</file>