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90" r:id="rId2"/>
    <p:sldId id="281" r:id="rId3"/>
    <p:sldId id="280" r:id="rId4"/>
    <p:sldId id="282" r:id="rId5"/>
    <p:sldId id="289" r:id="rId6"/>
    <p:sldId id="283" r:id="rId7"/>
    <p:sldId id="284" r:id="rId8"/>
    <p:sldId id="285" r:id="rId9"/>
    <p:sldId id="286" r:id="rId10"/>
    <p:sldId id="287" r:id="rId11"/>
  </p:sldIdLst>
  <p:sldSz cx="9144000" cy="5143500" type="screen16x9"/>
  <p:notesSz cx="6858000" cy="9144000"/>
  <p:embeddedFontLst>
    <p:embeddedFont>
      <p:font typeface="함초롬돋움" panose="02030504000101010101" pitchFamily="18" charset="-127"/>
      <p:regular r:id="rId13"/>
      <p:bold r:id="rId14"/>
    </p:embeddedFont>
    <p:embeddedFont>
      <p:font typeface="나눔바른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03C74"/>
    <a:srgbClr val="F2F2F2"/>
    <a:srgbClr val="404040"/>
    <a:srgbClr val="4BACC6"/>
    <a:srgbClr val="FFFFFF"/>
    <a:srgbClr val="FF0000"/>
    <a:srgbClr val="2900C0"/>
    <a:srgbClr val="1B69C7"/>
    <a:srgbClr val="A2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4" autoAdjust="0"/>
    <p:restoredTop sz="95097" autoAdjust="0"/>
  </p:normalViewPr>
  <p:slideViewPr>
    <p:cSldViewPr>
      <p:cViewPr varScale="1">
        <p:scale>
          <a:sx n="103" d="100"/>
          <a:sy n="103" d="100"/>
        </p:scale>
        <p:origin x="91" y="2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D714-DCF9-46D0-A4AA-A554C375E47D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C2FC-A9EA-4742-9B39-028E4353A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0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1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4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8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6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4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6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5636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웹서버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어플을 이용한 전자선거 시스템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b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Voting system using Web Server / application)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904412" y="3108400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2014152046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 수경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2014156051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종민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2011151025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창운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2"/>
          <p:cNvSpPr/>
          <p:nvPr/>
        </p:nvSpPr>
        <p:spPr>
          <a:xfrm>
            <a:off x="0" y="4648606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94"/>
            <a:ext cx="1979712" cy="1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건의함</a:t>
            </a:r>
          </a:p>
        </p:txBody>
      </p:sp>
      <p:sp>
        <p:nvSpPr>
          <p:cNvPr id="55" name="화살표: 오른쪽 54"/>
          <p:cNvSpPr/>
          <p:nvPr/>
        </p:nvSpPr>
        <p:spPr>
          <a:xfrm>
            <a:off x="3886314" y="2581652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9" y="1262392"/>
            <a:ext cx="3129454" cy="29655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36" y="1964214"/>
            <a:ext cx="4399051" cy="13633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60032" y="320755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건의사항을 작성하면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b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관리자가 확인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67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추가할 사항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016" y="1860364"/>
            <a:ext cx="6912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전체를 볼 수 있는 그림 필요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서버 쪽 기능 보완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서버 기능을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상세화</a:t>
            </a: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전체적인 흐름을 표현할 수 있는 </a:t>
            </a:r>
            <a:r>
              <a:rPr lang="ko-KR" altLang="en-US" sz="2000" dirty="0" err="1"/>
              <a:t>투폼</a:t>
            </a:r>
            <a:r>
              <a:rPr lang="ko-KR" altLang="en-US" sz="2000" dirty="0"/>
              <a:t> 시나리오 추가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28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수행시나리오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전체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8" y="1092445"/>
            <a:ext cx="906256" cy="97686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1821225" y="1600039"/>
            <a:ext cx="1695443" cy="822863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1803813" y="1789838"/>
            <a:ext cx="1657876" cy="790579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4" y="3741433"/>
            <a:ext cx="1780865" cy="87893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1070" y="1369207"/>
            <a:ext cx="76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5246" y="2104656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38" name="TextBox 37"/>
          <p:cNvSpPr txBox="1"/>
          <p:nvPr/>
        </p:nvSpPr>
        <p:spPr>
          <a:xfrm rot="1500635">
            <a:off x="2127020" y="14143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36724" y="1328299"/>
            <a:ext cx="176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" y="3146842"/>
            <a:ext cx="962347" cy="96234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71646" y="365559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1898474" y="2970998"/>
            <a:ext cx="1581842" cy="602537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5246" y="4109189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V="1">
            <a:off x="1942361" y="3142844"/>
            <a:ext cx="1638249" cy="673284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274542">
            <a:off x="2058857" y="2941061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520505" y="2761509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작성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02" y="1089959"/>
            <a:ext cx="1858132" cy="506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49" y="2069311"/>
            <a:ext cx="1194849" cy="119484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64134" y="2763623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40379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2843808" y="2211710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 추가 및 가상 구현</a:t>
            </a:r>
          </a:p>
        </p:txBody>
      </p:sp>
    </p:spTree>
    <p:extLst>
      <p:ext uri="{BB962C8B-B14F-4D97-AF65-F5344CB8AC3E}">
        <p14:creationId xmlns:p14="http://schemas.microsoft.com/office/powerpoint/2010/main" val="69730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7" y="915567"/>
            <a:ext cx="5203358" cy="41986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시</a:t>
            </a:r>
          </a:p>
        </p:txBody>
      </p:sp>
      <p:sp>
        <p:nvSpPr>
          <p:cNvPr id="55" name="화살표: 오른쪽 54"/>
          <p:cNvSpPr/>
          <p:nvPr/>
        </p:nvSpPr>
        <p:spPr>
          <a:xfrm>
            <a:off x="637220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28247" y="2773124"/>
            <a:ext cx="11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23437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공지사항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4139952" y="2582760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1" y="1127204"/>
            <a:ext cx="3545165" cy="3291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09006"/>
            <a:ext cx="4240088" cy="23017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12160" y="3645283"/>
            <a:ext cx="179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공지사항은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한줄형식으로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68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42" y="1108259"/>
            <a:ext cx="4097222" cy="33711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공지사항 작성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139952" y="2582760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1" y="1127204"/>
            <a:ext cx="3545165" cy="32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5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</a:t>
            </a:r>
          </a:p>
        </p:txBody>
      </p:sp>
      <p:sp>
        <p:nvSpPr>
          <p:cNvPr id="11" name="화살표: 오른쪽 10"/>
          <p:cNvSpPr/>
          <p:nvPr/>
        </p:nvSpPr>
        <p:spPr>
          <a:xfrm rot="19845531">
            <a:off x="3944573" y="1547629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3" y="930549"/>
            <a:ext cx="2838846" cy="37438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02" y="2660451"/>
            <a:ext cx="3391373" cy="16766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15" y="699821"/>
            <a:ext cx="3523148" cy="1351854"/>
          </a:xfrm>
          <a:prstGeom prst="rect">
            <a:avLst/>
          </a:prstGeom>
        </p:spPr>
      </p:pic>
      <p:sp>
        <p:nvSpPr>
          <p:cNvPr id="15" name="화살표: 오른쪽 14"/>
          <p:cNvSpPr/>
          <p:nvPr/>
        </p:nvSpPr>
        <p:spPr>
          <a:xfrm rot="5400000">
            <a:off x="6504566" y="2114342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38012" y="4293022"/>
            <a:ext cx="329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후보 정보 확인 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기표 하기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85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설문조사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37" y="878179"/>
            <a:ext cx="4973798" cy="13045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63" y="2521277"/>
            <a:ext cx="3515216" cy="2391109"/>
          </a:xfrm>
          <a:prstGeom prst="rect">
            <a:avLst/>
          </a:prstGeom>
        </p:spPr>
      </p:pic>
      <p:sp>
        <p:nvSpPr>
          <p:cNvPr id="11" name="화살표: 오른쪽 10"/>
          <p:cNvSpPr/>
          <p:nvPr/>
        </p:nvSpPr>
        <p:spPr>
          <a:xfrm rot="5400000">
            <a:off x="4254975" y="2087481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2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695</Words>
  <Application>Microsoft Office PowerPoint</Application>
  <PresentationFormat>화면 슬라이드 쇼(16:9)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함초롬돋움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박수경</cp:lastModifiedBy>
  <cp:revision>138</cp:revision>
  <dcterms:created xsi:type="dcterms:W3CDTF">2006-10-05T04:04:58Z</dcterms:created>
  <dcterms:modified xsi:type="dcterms:W3CDTF">2017-03-13T11:31:47Z</dcterms:modified>
</cp:coreProperties>
</file>