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78" r:id="rId4"/>
    <p:sldId id="263" r:id="rId5"/>
    <p:sldId id="267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함초롬돋움" panose="02030504000101010101" pitchFamily="18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7F8"/>
    <a:srgbClr val="EA3A60"/>
    <a:srgbClr val="E86E8B"/>
    <a:srgbClr val="F2869D"/>
    <a:srgbClr val="2BB7A0"/>
    <a:srgbClr val="1B69C7"/>
    <a:srgbClr val="969696"/>
    <a:srgbClr val="1088D2"/>
    <a:srgbClr val="1383DF"/>
    <a:srgbClr val="2D7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4" autoAdjust="0"/>
    <p:restoredTop sz="79552" autoAdjust="0"/>
  </p:normalViewPr>
  <p:slideViewPr>
    <p:cSldViewPr>
      <p:cViewPr>
        <p:scale>
          <a:sx n="100" d="100"/>
          <a:sy n="100" d="100"/>
        </p:scale>
        <p:origin x="24" y="-4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8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0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7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4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1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개발환경으로는 총 </a:t>
            </a:r>
            <a:r>
              <a:rPr lang="en-US" altLang="ko-KR" dirty="0"/>
              <a:t>4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  <a:r>
              <a:rPr lang="ko-KR" altLang="en-US" dirty="0"/>
              <a:t>안드로이드 스튜디오</a:t>
            </a:r>
            <a:r>
              <a:rPr lang="en-US" altLang="ko-KR" dirty="0"/>
              <a:t>~~~~MySQL</a:t>
            </a:r>
            <a:r>
              <a:rPr lang="ko-KR" altLang="en-US" dirty="0"/>
              <a:t>입니다</a:t>
            </a:r>
            <a:r>
              <a:rPr lang="en-US" altLang="ko-KR" dirty="0"/>
              <a:t>. 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Apache</a:t>
            </a:r>
            <a:r>
              <a:rPr lang="ko-KR" altLang="en-US" dirty="0"/>
              <a:t>서버를 이용하여 자바를 활용한 안드로이드 어플리케이션과 </a:t>
            </a:r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/>
              <a:t>이용할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1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9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</a:t>
            </a:r>
            <a:r>
              <a:rPr lang="en-US" altLang="ko-KR" sz="2000" b="1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 /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</a:t>
            </a:r>
          </a:p>
        </p:txBody>
      </p:sp>
      <p:sp>
        <p:nvSpPr>
          <p:cNvPr id="2" name="사각형: 둥근 모서리 1"/>
          <p:cNvSpPr/>
          <p:nvPr/>
        </p:nvSpPr>
        <p:spPr>
          <a:xfrm>
            <a:off x="2785491" y="1394322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Studio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Andriod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app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점유율이 높은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이상의 버전으로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08149" y="1287913"/>
            <a:ext cx="1647670" cy="97050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2767649" y="2559100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사이의 데이터 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Apache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웹 서버 구축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760869" y="372387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테이블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투표에 필요한 테이블 구성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중복투표를 막기 위해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투표자는 별도로 관리자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선관위 등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예외처리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6" name="타원 15"/>
          <p:cNvSpPr/>
          <p:nvPr/>
        </p:nvSpPr>
        <p:spPr>
          <a:xfrm>
            <a:off x="770987" y="2452691"/>
            <a:ext cx="1647670" cy="97050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08149" y="3617469"/>
            <a:ext cx="1647670" cy="97050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b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(MySQL)</a:t>
            </a:r>
          </a:p>
        </p:txBody>
      </p:sp>
    </p:spTree>
    <p:extLst>
      <p:ext uri="{BB962C8B-B14F-4D97-AF65-F5344CB8AC3E}">
        <p14:creationId xmlns:p14="http://schemas.microsoft.com/office/powerpoint/2010/main" val="93321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2908"/>
            <a:ext cx="7848872" cy="31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5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 수행일정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255351"/>
            <a:ext cx="8180137" cy="35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7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GitHub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37" y="1453745"/>
            <a:ext cx="6784975" cy="38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075" y="1084413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endParaRPr lang="ko-KR" altLang="en-US" dirty="0">
              <a:solidFill>
                <a:srgbClr val="0000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1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740" y="1107355"/>
            <a:ext cx="7554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전 학생회장 최현규의 구술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해외의 전자투표 사례연구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조희정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중앙선거관리위원회 블로그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(http://blog.naver.com/nec1963/220845056884)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필요기술 및 참고문헌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5544"/>
            <a:ext cx="1302300" cy="1762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892" y="2807215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프로그래밍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천인국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생능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출판사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29381"/>
            <a:ext cx="1302300" cy="1758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2828471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우재남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한빛 미디어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9737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16371" y="914026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79712" y="509806"/>
            <a:ext cx="49553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50336" y="914026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/>
              <a:t>온라인 투표방식이 필요한 이유</a:t>
            </a:r>
            <a:r>
              <a:rPr lang="en-US" altLang="ko-KR" sz="1600" b="1" dirty="0"/>
              <a:t>)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324150" y="1570466"/>
            <a:ext cx="2891699" cy="31861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ko-KR" altLang="en-US" sz="1600" dirty="0"/>
              <a:t>점점 투표율이 낮아지고 참여율도 적은 상태에서 회칙상 </a:t>
            </a:r>
            <a:r>
              <a:rPr lang="ko-KR" altLang="en-US" sz="1600" dirty="0">
                <a:solidFill>
                  <a:srgbClr val="FF0000"/>
                </a:solidFill>
              </a:rPr>
              <a:t>일정 인원 이상이 </a:t>
            </a:r>
            <a:r>
              <a:rPr lang="ko-KR" altLang="en-US" sz="1600" dirty="0"/>
              <a:t>투표해야 하는데 투표율이 미치지 못하여 비상대책위원회가 열린다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전자투표가 있다면 많이 참여할 수 있어 투표율이 상승할 것 같다</a:t>
            </a:r>
            <a:endParaRPr lang="en-US" altLang="ko-KR" sz="1600" dirty="0"/>
          </a:p>
          <a:p>
            <a:pPr algn="ctr"/>
            <a:endParaRPr lang="ko-KR" altLang="en-US" dirty="0"/>
          </a:p>
        </p:txBody>
      </p:sp>
      <p:sp>
        <p:nvSpPr>
          <p:cNvPr id="19" name="사각형: 둥근 모서리 18"/>
          <p:cNvSpPr/>
          <p:nvPr/>
        </p:nvSpPr>
        <p:spPr>
          <a:xfrm>
            <a:off x="4713551" y="1562424"/>
            <a:ext cx="2883384" cy="31941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 </a:t>
            </a:r>
            <a:r>
              <a:rPr lang="ko-KR" altLang="en-US" sz="1600" dirty="0"/>
              <a:t>총 학생회장 투표율이  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30% </a:t>
            </a:r>
            <a:r>
              <a:rPr lang="ko-KR" altLang="en-US" sz="1600" dirty="0">
                <a:solidFill>
                  <a:srgbClr val="FF0000"/>
                </a:solidFill>
              </a:rPr>
              <a:t>이상</a:t>
            </a:r>
            <a:r>
              <a:rPr lang="ko-KR" altLang="en-US" sz="1600" dirty="0"/>
              <a:t>을 벗어나지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못하고</a:t>
            </a:r>
            <a:r>
              <a:rPr lang="en-US" altLang="ko-KR" sz="1600" dirty="0"/>
              <a:t>, </a:t>
            </a:r>
            <a:r>
              <a:rPr lang="ko-KR" altLang="en-US" sz="1600" dirty="0"/>
              <a:t>기업인재대학 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학생들이 참여가 어렵다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컴퓨터공학부 </a:t>
            </a:r>
            <a:r>
              <a:rPr lang="ko-KR" altLang="en-US" sz="1600" dirty="0">
                <a:solidFill>
                  <a:srgbClr val="FF0000"/>
                </a:solidFill>
              </a:rPr>
              <a:t>우선제작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dirty="0"/>
              <a:t>  이 후 총학생회 선거까지 </a:t>
            </a:r>
            <a:endParaRPr lang="en-US" altLang="ko-KR" sz="1600" dirty="0"/>
          </a:p>
          <a:p>
            <a:r>
              <a:rPr lang="ko-KR" altLang="en-US" sz="1600" dirty="0"/>
              <a:t>  투표율을 높일 수 있는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기회가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endParaRPr lang="ko-KR" alt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1661832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컴퓨터공학부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前 학생회장과의 인터뷰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53425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학보사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(16.11.28 </a:t>
            </a:r>
            <a:r>
              <a:rPr lang="ko-KR" altLang="en-US" sz="1400" b="1" dirty="0">
                <a:solidFill>
                  <a:schemeClr val="tx1"/>
                </a:solidFill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관리와 기술적 쟁점을 종합하여 </a:t>
            </a:r>
            <a:r>
              <a:rPr lang="en-US" altLang="ko-KR" dirty="0"/>
              <a:t>REV</a:t>
            </a:r>
            <a:r>
              <a:rPr lang="ko-KR" altLang="en-US" dirty="0"/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639155524"/>
              </p:ext>
            </p:extLst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86" y="3390479"/>
            <a:ext cx="426970" cy="905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60" y="1734297"/>
            <a:ext cx="1656183" cy="1656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25314"/>
            <a:ext cx="1912676" cy="19126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7033" y="4213949"/>
            <a:ext cx="1053444" cy="69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7011" y="2853782"/>
            <a:ext cx="111108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2320" y="2986574"/>
            <a:ext cx="111108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304" y="1657929"/>
            <a:ext cx="111108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offline vote</a:t>
            </a: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717550" y="2853782"/>
            <a:ext cx="1964124" cy="762512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807499" y="3127984"/>
            <a:ext cx="1964124" cy="762512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5" idx="1"/>
          </p:cNvCxnSpPr>
          <p:nvPr/>
        </p:nvCxnSpPr>
        <p:spPr>
          <a:xfrm>
            <a:off x="5249762" y="2568783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845809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893114" y="2139702"/>
            <a:ext cx="1866172" cy="298581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43771" y="1834811"/>
            <a:ext cx="140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투표를 위한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후보자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유권자 정보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4885" y="2815002"/>
            <a:ext cx="1404465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투표결과 저장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649" y="1268997"/>
            <a:ext cx="928964" cy="1169286"/>
            <a:chOff x="2563984" y="3537991"/>
            <a:chExt cx="1015008" cy="1124440"/>
          </a:xfrm>
        </p:grpSpPr>
        <p:sp>
          <p:nvSpPr>
            <p:cNvPr id="50" name="직사각형 49"/>
            <p:cNvSpPr/>
            <p:nvPr/>
          </p:nvSpPr>
          <p:spPr>
            <a:xfrm>
              <a:off x="2563984" y="3537991"/>
              <a:ext cx="1015008" cy="11244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38536" y="3651870"/>
              <a:ext cx="865903" cy="89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offline</a:t>
              </a:r>
              <a:br>
                <a:rPr lang="en-US" altLang="ko-KR" sz="1200" dirty="0"/>
              </a:br>
              <a:r>
                <a:rPr lang="ko-KR" altLang="en-US" sz="1200" dirty="0"/>
                <a:t>투표자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투표결과 저장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47489" y="2955593"/>
            <a:ext cx="1229431" cy="1719906"/>
            <a:chOff x="2276181" y="2874792"/>
            <a:chExt cx="1015008" cy="1421647"/>
          </a:xfrm>
        </p:grpSpPr>
        <p:sp>
          <p:nvSpPr>
            <p:cNvPr id="40" name="직사각형 39"/>
            <p:cNvSpPr/>
            <p:nvPr/>
          </p:nvSpPr>
          <p:spPr>
            <a:xfrm>
              <a:off x="2276181" y="2874792"/>
              <a:ext cx="1015008" cy="142164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50733" y="2988672"/>
              <a:ext cx="865903" cy="223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유권자 인증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350729" y="3223424"/>
              <a:ext cx="865903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투표 안내사항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50731" y="3511456"/>
              <a:ext cx="865903" cy="329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후보자 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정보 및 공약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50730" y="3864264"/>
              <a:ext cx="865903" cy="3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투표내용 및 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결과 전송</a:t>
              </a: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247941" y="594016"/>
            <a:ext cx="1343803" cy="229316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7335443" y="1329406"/>
            <a:ext cx="1190746" cy="41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후보자 정보</a:t>
            </a:r>
            <a:endParaRPr lang="en-US" altLang="ko-KR" sz="1050" dirty="0"/>
          </a:p>
          <a:p>
            <a:pPr algn="ctr"/>
            <a:r>
              <a:rPr lang="ko-KR" altLang="en-US" sz="1050" dirty="0"/>
              <a:t>저장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335443" y="1710035"/>
            <a:ext cx="1190745" cy="53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투표내용 및</a:t>
            </a:r>
            <a:r>
              <a:rPr lang="en-US" altLang="ko-KR" sz="1100" dirty="0"/>
              <a:t> </a:t>
            </a:r>
          </a:p>
          <a:p>
            <a:pPr algn="ctr"/>
            <a:r>
              <a:rPr lang="ko-KR" altLang="en-US" sz="1100" dirty="0"/>
              <a:t>결과 저장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46581" y="2845809"/>
            <a:ext cx="4747" cy="1233811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untitl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27" y="4135282"/>
            <a:ext cx="607075" cy="6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673728" y="3385143"/>
            <a:ext cx="140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유권자 이름 폐기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비밀선거 보장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329076" y="2217144"/>
            <a:ext cx="1190746" cy="558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기기별</a:t>
            </a:r>
            <a:r>
              <a:rPr lang="ko-KR" altLang="en-US" sz="1050" dirty="0"/>
              <a:t> 정보저장 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투표권판매방지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>
          <a:xfrm>
            <a:off x="7327652" y="709969"/>
            <a:ext cx="1184379" cy="32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유권자 인증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336895" y="1021087"/>
            <a:ext cx="1182927" cy="3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투표자 저장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3" y="1107283"/>
            <a:ext cx="1194288" cy="11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/>
                <a:t>Database</a:t>
              </a:r>
            </a:p>
            <a:p>
              <a:pPr algn="ctr"/>
              <a:endParaRPr lang="en-US" altLang="ko-KR" u="sng" dirty="0"/>
            </a:p>
            <a:p>
              <a:pPr algn="ctr"/>
              <a:endParaRPr lang="en-US" altLang="ko-KR" u="sng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투표</a:t>
              </a:r>
              <a:r>
                <a:rPr lang="en-US" altLang="ko-KR" sz="1500"/>
                <a:t>/</a:t>
              </a:r>
              <a:r>
                <a:rPr lang="ko-KR" altLang="en-US" sz="1500"/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/>
                <a:t>건의사항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0010" y="1104877"/>
            <a:ext cx="2717854" cy="1754905"/>
            <a:chOff x="5398761" y="1074822"/>
            <a:chExt cx="3193605" cy="3441143"/>
          </a:xfrm>
        </p:grpSpPr>
        <p:sp>
          <p:nvSpPr>
            <p:cNvPr id="30" name="직사각형 29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일반 학생 </a:t>
              </a:r>
              <a:r>
                <a:rPr lang="en-US" altLang="ko-KR" sz="2500" dirty="0"/>
                <a:t>(User)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868" y="2577665"/>
              <a:ext cx="1420973" cy="877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열람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학생회</a:t>
            </a:r>
            <a:endParaRPr lang="en-US" altLang="ko-KR" sz="2500" dirty="0"/>
          </a:p>
          <a:p>
            <a:pPr algn="ctr"/>
            <a:endParaRPr lang="en-US" altLang="ko-KR" sz="9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시행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</p:spTree>
    <p:extLst>
      <p:ext uri="{BB962C8B-B14F-4D97-AF65-F5344CB8AC3E}">
        <p14:creationId xmlns:p14="http://schemas.microsoft.com/office/powerpoint/2010/main" val="24867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1255350"/>
            <a:ext cx="8280920" cy="363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703898"/>
            <a:ext cx="2990802" cy="25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8" y="1301107"/>
            <a:ext cx="4697983" cy="35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78924" y="1709970"/>
            <a:ext cx="1905000" cy="2367813"/>
            <a:chOff x="478924" y="1709970"/>
            <a:chExt cx="1905000" cy="23678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4" y="1709970"/>
              <a:ext cx="1905000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1560" y="3154453"/>
              <a:ext cx="177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Android studio 2.2.3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7882" y="1590900"/>
            <a:ext cx="2230123" cy="2463799"/>
            <a:chOff x="2487882" y="1590900"/>
            <a:chExt cx="2230123" cy="2463799"/>
          </a:xfrm>
        </p:grpSpPr>
        <p:pic>
          <p:nvPicPr>
            <p:cNvPr id="25" name="Picture 9" descr="C:\Users\onwoo\Pictures\apach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7882" y="1590900"/>
              <a:ext cx="2200275" cy="214314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2707098" y="3154453"/>
              <a:ext cx="20109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APACHE Web Server 2.4 </a:t>
              </a:r>
              <a:endPara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7" name="Picture 10" descr="C:\Users\onwoo\Pictures\mysql.jpg"/>
          <p:cNvPicPr>
            <a:picLocks noChangeAspect="1" noChangeArrowheads="1"/>
          </p:cNvPicPr>
          <p:nvPr/>
        </p:nvPicPr>
        <p:blipFill rotWithShape="1">
          <a:blip r:embed="rId5" cstate="print"/>
          <a:srcRect b="17902"/>
          <a:stretch/>
        </p:blipFill>
        <p:spPr bwMode="auto">
          <a:xfrm>
            <a:off x="6732240" y="1519202"/>
            <a:ext cx="1800225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11" descr="C:\Users\onwoo\Pictures\ph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4247" y="1738174"/>
            <a:ext cx="2270001" cy="19288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9729" y="3154452"/>
            <a:ext cx="8964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7.1.0 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177537"/>
            <a:ext cx="13284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5.6.13.1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4" y="1074822"/>
            <a:ext cx="8125524" cy="33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603</Words>
  <Application>Microsoft Office PowerPoint</Application>
  <PresentationFormat>화면 슬라이드 쇼(16:9)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Arial</vt:lpstr>
      <vt:lpstr>맑은 고딕</vt:lpstr>
      <vt:lpstr>굴림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박수경</cp:lastModifiedBy>
  <cp:revision>80</cp:revision>
  <dcterms:created xsi:type="dcterms:W3CDTF">2006-10-05T04:04:58Z</dcterms:created>
  <dcterms:modified xsi:type="dcterms:W3CDTF">2016-12-20T02:10:34Z</dcterms:modified>
</cp:coreProperties>
</file>