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74"/>
    <a:srgbClr val="EC4C4C"/>
    <a:srgbClr val="F65C5C"/>
    <a:srgbClr val="FFFF99"/>
    <a:srgbClr val="202020"/>
    <a:srgbClr val="F54242"/>
    <a:srgbClr val="FF6600"/>
    <a:srgbClr val="FF5050"/>
    <a:srgbClr val="00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7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8908-86F0-4C79-939C-2FD2DB70079C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4104-DB7A-4EEB-9E28-3811E895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9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61846" y="784274"/>
            <a:ext cx="4607169" cy="1626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ON U</a:t>
            </a:r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858000" y="863404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2557" y="2534998"/>
            <a:ext cx="342574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381000">
              <a:extrusionClr>
                <a:schemeClr val="accent1">
                  <a:lumMod val="60000"/>
                  <a:lumOff val="40000"/>
                </a:schemeClr>
              </a:extrusionClr>
            </a:sp3d>
          </a:bodyPr>
          <a:lstStyle/>
          <a:p>
            <a:r>
              <a:rPr lang="en-US" altLang="ko-KR" sz="6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sx="101000" sy="101000" algn="tl" rotWithShape="0">
                    <a:srgbClr val="FF5050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ON U</a:t>
            </a:r>
            <a:endParaRPr lang="ko-KR" altLang="en-US" sz="66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sx="101000" sy="101000" algn="tl" rotWithShape="0">
                  <a:srgbClr val="FF5050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2716" y="3721460"/>
            <a:ext cx="4607169" cy="1626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26064" y="3980750"/>
            <a:ext cx="3425746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381000">
              <a:extrusionClr>
                <a:schemeClr val="accent1">
                  <a:lumMod val="60000"/>
                  <a:lumOff val="40000"/>
                </a:schemeClr>
              </a:extrusionClr>
            </a:sp3d>
          </a:bodyPr>
          <a:lstStyle/>
          <a:p>
            <a:r>
              <a:rPr lang="en-US" altLang="ko-KR" sz="6600" b="1" i="1" dirty="0" smtClean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5050"/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ON U</a:t>
            </a:r>
            <a:endParaRPr lang="ko-KR" altLang="en-US" sz="6600" b="1" i="1" dirty="0">
              <a:solidFill>
                <a:schemeClr val="bg1"/>
              </a:solidFill>
              <a:effectLst>
                <a:outerShdw dist="38100" dir="2700000" sx="101000" sy="101000" algn="tl" rotWithShape="0">
                  <a:srgbClr val="FF5050"/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4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2439" y="1193409"/>
            <a:ext cx="282917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301127" lon="301134" rev="96"/>
              </a:camera>
              <a:lightRig rig="threePt" dir="t"/>
            </a:scene3d>
            <a:sp3d extrusionH="635000" contourW="19050"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ON U</a:t>
            </a:r>
            <a:endParaRPr lang="ko-KR" altLang="en-US" sz="5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1699" y="3251395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635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핏온유</a:t>
            </a:r>
            <a:endParaRPr lang="ko-KR" altLang="en-US" sz="5400" b="1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6199" y="2912571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1270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Black Han Sans" pitchFamily="2" charset="-127"/>
              </a:rPr>
              <a:t>핏온유</a:t>
            </a:r>
            <a:endParaRPr lang="ko-KR" altLang="en-US" sz="5400" b="1" dirty="0">
              <a:solidFill>
                <a:schemeClr val="bg1"/>
              </a:solidFill>
              <a:latin typeface="배달의민족 주아" panose="02020603020101020101" pitchFamily="18" charset="-127"/>
              <a:ea typeface="Black Han Sans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95724" y="3251395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1270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핏온유</a:t>
            </a:r>
            <a:endParaRPr lang="ko-KR" altLang="en-US" sz="5400" b="1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919" y="1989241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1270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Black Han Sans" pitchFamily="2" charset="-127"/>
              </a:rPr>
              <a:t>핏온유</a:t>
            </a:r>
            <a:endParaRPr lang="ko-KR" altLang="en-US" sz="5400" b="1" i="1" dirty="0">
              <a:solidFill>
                <a:schemeClr val="bg1"/>
              </a:solidFill>
              <a:latin typeface="배달의민족 주아" panose="02020603020101020101" pitchFamily="18" charset="-127"/>
              <a:ea typeface="Black Han Sans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2439" y="1989241"/>
            <a:ext cx="2829172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301127" lon="301134" rev="96"/>
              </a:camera>
              <a:lightRig rig="threePt" dir="t"/>
            </a:scene3d>
            <a:sp3d extrusionH="635000" contourW="19050"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54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 ON U</a:t>
            </a:r>
            <a:endParaRPr lang="ko-KR" altLang="en-US" sz="5400" b="1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699" y="4006164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635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핏온유</a:t>
            </a:r>
            <a:endParaRPr lang="ko-KR" altLang="en-US" sz="5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5724" y="4006164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1270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핏온유</a:t>
            </a:r>
            <a:endParaRPr lang="ko-KR" altLang="en-US" sz="54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899" y="1193409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299999" lon="300000" rev="0"/>
              </a:camera>
              <a:lightRig rig="threePt" dir="t"/>
            </a:scene3d>
            <a:sp3d extrusionH="1270000" contourW="19050">
              <a:extrusionClr>
                <a:schemeClr val="tx1"/>
              </a:extrusionClr>
            </a:sp3d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Black Han Sans" pitchFamily="2" charset="-127"/>
              </a:rPr>
              <a:t>핏온유</a:t>
            </a:r>
            <a:endParaRPr lang="ko-KR" altLang="en-US" sz="5400" b="1" dirty="0">
              <a:solidFill>
                <a:schemeClr val="bg1"/>
              </a:solidFill>
              <a:latin typeface="배달의민족 주아" panose="02020603020101020101" pitchFamily="18" charset="-127"/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6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3600" y="1127760"/>
            <a:ext cx="4754880" cy="318008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58219" y="526201"/>
            <a:ext cx="1120820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301127" lon="301134" rev="96"/>
              </a:camera>
              <a:lightRig rig="threePt" dir="t"/>
            </a:scene3d>
            <a:sp3d extrusionH="1524000" contourW="19050"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endParaRPr lang="ko-KR" altLang="en-US" sz="11500" b="1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568" y="526201"/>
            <a:ext cx="229293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301127" lon="301134" rev="96"/>
              </a:camera>
              <a:lightRig rig="threePt" dir="t"/>
            </a:scene3d>
            <a:sp3d extrusionH="1524000" contourW="19050"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i="1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</a:t>
            </a:r>
            <a:endParaRPr lang="ko-KR" altLang="en-US" sz="11500" b="1" i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6328" y="1441985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21301127" lon="301134" rev="96"/>
              </a:camera>
              <a:lightRig rig="threePt" dir="t"/>
            </a:scene3d>
            <a:sp3d extrusionH="635000" contourW="19050"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5400" b="1" i="1" dirty="0" smtClean="0">
                <a:solidFill>
                  <a:srgbClr val="00FF9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  <a:endParaRPr lang="ko-KR" altLang="en-US" sz="5400" b="1" i="1" dirty="0">
              <a:solidFill>
                <a:srgbClr val="00FF9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21414676">
            <a:off x="1886710" y="3393285"/>
            <a:ext cx="1213794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</a:t>
            </a:r>
            <a:endParaRPr lang="ko-KR" altLang="en-US" sz="115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5036" y="4216153"/>
            <a:ext cx="2342308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dirty="0" smtClean="0">
                <a:effectLst>
                  <a:outerShdw dist="38100" dir="2700000" sx="101000" sy="101000" algn="tl" rotWithShape="0">
                    <a:srgbClr val="F87474"/>
                  </a:outerShdw>
                </a:effectLst>
                <a:latin typeface="Null Normal" panose="00000500000000000000" pitchFamily="2" charset="0"/>
                <a:ea typeface="G마켓 산스 TTF Bold" panose="02000000000000000000" pitchFamily="2" charset="-127"/>
              </a:rPr>
              <a:t>FIT</a:t>
            </a:r>
            <a:endParaRPr lang="ko-KR" altLang="en-US" sz="11500" dirty="0">
              <a:effectLst>
                <a:outerShdw dist="38100" dir="2700000" sx="101000" sy="101000" algn="tl" rotWithShape="0">
                  <a:srgbClr val="F87474"/>
                </a:outerShdw>
              </a:effectLst>
              <a:latin typeface="Null Normal" panose="00000500000000000000" pitchFamily="2" charset="0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21420000">
            <a:off x="2389381" y="4026051"/>
            <a:ext cx="1268361" cy="66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21414676">
            <a:off x="1916604" y="3860981"/>
            <a:ext cx="665567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endParaRPr lang="ko-KR" altLang="en-US" sz="115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21414676">
            <a:off x="1942909" y="4386583"/>
            <a:ext cx="665567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endParaRPr lang="ko-KR" altLang="en-US" sz="115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21414676">
            <a:off x="2954048" y="3492879"/>
            <a:ext cx="1415772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88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</a:t>
            </a:r>
            <a:endParaRPr lang="ko-KR" altLang="en-US" sz="88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21414676">
            <a:off x="2547049" y="4767573"/>
            <a:ext cx="173957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66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</a:t>
            </a:r>
            <a:endParaRPr lang="ko-KR" altLang="en-US" sz="66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21414676">
            <a:off x="4181991" y="4594313"/>
            <a:ext cx="2419252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66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YOU</a:t>
            </a:r>
            <a:endParaRPr lang="ko-KR" altLang="en-US" sz="66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21414676">
            <a:off x="6667919" y="4561289"/>
            <a:ext cx="1213794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11500" b="1" dirty="0" smtClean="0">
                <a:effectLst>
                  <a:outerShdw dist="38100" dir="2700000" sx="101000" sy="101000" algn="tl" rotWithShape="0">
                    <a:srgbClr val="F54242"/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</a:t>
            </a:r>
            <a:endParaRPr lang="ko-KR" altLang="en-US" sz="11500" b="1" dirty="0">
              <a:effectLst>
                <a:outerShdw dist="38100" dir="2700000" sx="101000" sy="101000" algn="tl" rotWithShape="0">
                  <a:srgbClr val="F54242"/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5440" y="18796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FIT on U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82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36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Black Han Sans</vt:lpstr>
      <vt:lpstr>G마켓 산스 TTF Bold</vt:lpstr>
      <vt:lpstr>맑은 고딕</vt:lpstr>
      <vt:lpstr>배달의민족 주아</vt:lpstr>
      <vt:lpstr>에스코어 드림 9 Black</vt:lpstr>
      <vt:lpstr>Arial</vt:lpstr>
      <vt:lpstr>Null Normal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19</cp:revision>
  <dcterms:created xsi:type="dcterms:W3CDTF">2020-08-10T07:51:14Z</dcterms:created>
  <dcterms:modified xsi:type="dcterms:W3CDTF">2020-08-10T17:04:54Z</dcterms:modified>
</cp:coreProperties>
</file>