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51206400" cy="51206400"/>
  <p:notesSz cx="6858000" cy="9144000"/>
  <p:defaultTextStyle>
    <a:defPPr>
      <a:defRPr lang="ko-KR"/>
    </a:defPPr>
    <a:lvl1pPr marL="0" algn="l" defTabSz="5852160" rtl="0" eaLnBrk="1" latinLnBrk="1" hangingPunct="1">
      <a:defRPr sz="11500" kern="1200">
        <a:solidFill>
          <a:schemeClr val="tx1"/>
        </a:solidFill>
        <a:latin typeface="+mn-lt"/>
        <a:ea typeface="+mn-ea"/>
        <a:cs typeface="+mn-cs"/>
      </a:defRPr>
    </a:lvl1pPr>
    <a:lvl2pPr marL="2926080" algn="l" defTabSz="5852160" rtl="0" eaLnBrk="1" latinLnBrk="1" hangingPunct="1">
      <a:defRPr sz="11500" kern="1200">
        <a:solidFill>
          <a:schemeClr val="tx1"/>
        </a:solidFill>
        <a:latin typeface="+mn-lt"/>
        <a:ea typeface="+mn-ea"/>
        <a:cs typeface="+mn-cs"/>
      </a:defRPr>
    </a:lvl2pPr>
    <a:lvl3pPr marL="5852160" algn="l" defTabSz="5852160" rtl="0" eaLnBrk="1" latinLnBrk="1" hangingPunct="1">
      <a:defRPr sz="11500" kern="1200">
        <a:solidFill>
          <a:schemeClr val="tx1"/>
        </a:solidFill>
        <a:latin typeface="+mn-lt"/>
        <a:ea typeface="+mn-ea"/>
        <a:cs typeface="+mn-cs"/>
      </a:defRPr>
    </a:lvl3pPr>
    <a:lvl4pPr marL="8778240" algn="l" defTabSz="5852160" rtl="0" eaLnBrk="1" latinLnBrk="1" hangingPunct="1">
      <a:defRPr sz="11500" kern="1200">
        <a:solidFill>
          <a:schemeClr val="tx1"/>
        </a:solidFill>
        <a:latin typeface="+mn-lt"/>
        <a:ea typeface="+mn-ea"/>
        <a:cs typeface="+mn-cs"/>
      </a:defRPr>
    </a:lvl4pPr>
    <a:lvl5pPr marL="11704320" algn="l" defTabSz="5852160" rtl="0" eaLnBrk="1" latinLnBrk="1" hangingPunct="1">
      <a:defRPr sz="11500" kern="1200">
        <a:solidFill>
          <a:schemeClr val="tx1"/>
        </a:solidFill>
        <a:latin typeface="+mn-lt"/>
        <a:ea typeface="+mn-ea"/>
        <a:cs typeface="+mn-cs"/>
      </a:defRPr>
    </a:lvl5pPr>
    <a:lvl6pPr marL="14630400" algn="l" defTabSz="5852160" rtl="0" eaLnBrk="1" latinLnBrk="1" hangingPunct="1">
      <a:defRPr sz="11500" kern="1200">
        <a:solidFill>
          <a:schemeClr val="tx1"/>
        </a:solidFill>
        <a:latin typeface="+mn-lt"/>
        <a:ea typeface="+mn-ea"/>
        <a:cs typeface="+mn-cs"/>
      </a:defRPr>
    </a:lvl6pPr>
    <a:lvl7pPr marL="17556480" algn="l" defTabSz="5852160" rtl="0" eaLnBrk="1" latinLnBrk="1" hangingPunct="1">
      <a:defRPr sz="11500" kern="1200">
        <a:solidFill>
          <a:schemeClr val="tx1"/>
        </a:solidFill>
        <a:latin typeface="+mn-lt"/>
        <a:ea typeface="+mn-ea"/>
        <a:cs typeface="+mn-cs"/>
      </a:defRPr>
    </a:lvl7pPr>
    <a:lvl8pPr marL="20482560" algn="l" defTabSz="5852160" rtl="0" eaLnBrk="1" latinLnBrk="1" hangingPunct="1">
      <a:defRPr sz="11500" kern="1200">
        <a:solidFill>
          <a:schemeClr val="tx1"/>
        </a:solidFill>
        <a:latin typeface="+mn-lt"/>
        <a:ea typeface="+mn-ea"/>
        <a:cs typeface="+mn-cs"/>
      </a:defRPr>
    </a:lvl8pPr>
    <a:lvl9pPr marL="23408640" algn="l" defTabSz="5852160" rtl="0" eaLnBrk="1" latinLnBrk="1" hangingPunct="1">
      <a:defRPr sz="1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28">
          <p15:clr>
            <a:srgbClr val="A4A3A4"/>
          </p15:clr>
        </p15:guide>
        <p15:guide id="2" pos="16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FF"/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12" autoAdjust="0"/>
  </p:normalViewPr>
  <p:slideViewPr>
    <p:cSldViewPr>
      <p:cViewPr>
        <p:scale>
          <a:sx n="10" d="100"/>
          <a:sy n="10" d="100"/>
        </p:scale>
        <p:origin x="2213" y="226"/>
      </p:cViewPr>
      <p:guideLst>
        <p:guide orient="horz" pos="16128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E5F56-BEA8-47B7-8D98-DA73FBB1AD61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50FDA-5697-46A4-A4BF-948494D80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27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50FDA-5697-46A4-A4BF-948494D8058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617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40480" y="15907179"/>
            <a:ext cx="43525440" cy="1097618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80960" y="29016960"/>
            <a:ext cx="35844480" cy="13086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704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482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40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C7C8-D969-40ED-92DD-370393958C04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952-3FB4-4491-8AAF-CC71CEE07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5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C7C8-D969-40ED-92DD-370393958C04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952-3FB4-4491-8AAF-CC71CEE07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72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124640" y="2050642"/>
            <a:ext cx="11521440" cy="4369138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60320" y="2050642"/>
            <a:ext cx="33710880" cy="4369138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C7C8-D969-40ED-92DD-370393958C04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952-3FB4-4491-8AAF-CC71CEE07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33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C7C8-D969-40ED-92DD-370393958C04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952-3FB4-4491-8AAF-CC71CEE07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63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44953" y="32904857"/>
            <a:ext cx="43525440" cy="10170162"/>
          </a:xfrm>
        </p:spPr>
        <p:txBody>
          <a:bodyPr anchor="t"/>
          <a:lstStyle>
            <a:lvl1pPr algn="l">
              <a:defRPr sz="256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044953" y="21703467"/>
            <a:ext cx="43525440" cy="11201394"/>
          </a:xfrm>
        </p:spPr>
        <p:txBody>
          <a:bodyPr anchor="b"/>
          <a:lstStyle>
            <a:lvl1pPr marL="0" indent="0">
              <a:buNone/>
              <a:defRPr sz="12800">
                <a:solidFill>
                  <a:schemeClr val="tx1">
                    <a:tint val="75000"/>
                  </a:schemeClr>
                </a:solidFill>
              </a:defRPr>
            </a:lvl1pPr>
            <a:lvl2pPr marL="2926080" indent="0">
              <a:buNone/>
              <a:defRPr sz="11500">
                <a:solidFill>
                  <a:schemeClr val="tx1">
                    <a:tint val="75000"/>
                  </a:schemeClr>
                </a:solidFill>
              </a:defRPr>
            </a:lvl2pPr>
            <a:lvl3pPr marL="5852160" indent="0">
              <a:buNone/>
              <a:defRPr sz="10200">
                <a:solidFill>
                  <a:schemeClr val="tx1">
                    <a:tint val="75000"/>
                  </a:schemeClr>
                </a:solidFill>
              </a:defRPr>
            </a:lvl3pPr>
            <a:lvl4pPr marL="877824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4pPr>
            <a:lvl5pPr marL="1170432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5pPr>
            <a:lvl6pPr marL="1463040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6pPr>
            <a:lvl7pPr marL="1755648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7pPr>
            <a:lvl8pPr marL="2048256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8pPr>
            <a:lvl9pPr marL="2340864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C7C8-D969-40ED-92DD-370393958C04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952-3FB4-4491-8AAF-CC71CEE07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51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60320" y="11948171"/>
            <a:ext cx="22616160" cy="33793856"/>
          </a:xfrm>
        </p:spPr>
        <p:txBody>
          <a:bodyPr/>
          <a:lstStyle>
            <a:lvl1pPr>
              <a:defRPr sz="17900"/>
            </a:lvl1pPr>
            <a:lvl2pPr>
              <a:defRPr sz="15400"/>
            </a:lvl2pPr>
            <a:lvl3pPr>
              <a:defRPr sz="12800"/>
            </a:lvl3pPr>
            <a:lvl4pPr>
              <a:defRPr sz="11500"/>
            </a:lvl4pPr>
            <a:lvl5pPr>
              <a:defRPr sz="11500"/>
            </a:lvl5pPr>
            <a:lvl6pPr>
              <a:defRPr sz="11500"/>
            </a:lvl6pPr>
            <a:lvl7pPr>
              <a:defRPr sz="11500"/>
            </a:lvl7pPr>
            <a:lvl8pPr>
              <a:defRPr sz="11500"/>
            </a:lvl8pPr>
            <a:lvl9pPr>
              <a:defRPr sz="1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029920" y="11948171"/>
            <a:ext cx="22616160" cy="33793856"/>
          </a:xfrm>
        </p:spPr>
        <p:txBody>
          <a:bodyPr/>
          <a:lstStyle>
            <a:lvl1pPr>
              <a:defRPr sz="17900"/>
            </a:lvl1pPr>
            <a:lvl2pPr>
              <a:defRPr sz="15400"/>
            </a:lvl2pPr>
            <a:lvl3pPr>
              <a:defRPr sz="12800"/>
            </a:lvl3pPr>
            <a:lvl4pPr>
              <a:defRPr sz="11500"/>
            </a:lvl4pPr>
            <a:lvl5pPr>
              <a:defRPr sz="11500"/>
            </a:lvl5pPr>
            <a:lvl6pPr>
              <a:defRPr sz="11500"/>
            </a:lvl6pPr>
            <a:lvl7pPr>
              <a:defRPr sz="11500"/>
            </a:lvl7pPr>
            <a:lvl8pPr>
              <a:defRPr sz="11500"/>
            </a:lvl8pPr>
            <a:lvl9pPr>
              <a:defRPr sz="1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C7C8-D969-40ED-92DD-370393958C04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952-3FB4-4491-8AAF-CC71CEE07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39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60324" y="11462180"/>
            <a:ext cx="22625053" cy="4776889"/>
          </a:xfrm>
        </p:spPr>
        <p:txBody>
          <a:bodyPr anchor="b"/>
          <a:lstStyle>
            <a:lvl1pPr marL="0" indent="0">
              <a:buNone/>
              <a:defRPr sz="15400" b="1"/>
            </a:lvl1pPr>
            <a:lvl2pPr marL="2926080" indent="0">
              <a:buNone/>
              <a:defRPr sz="12800" b="1"/>
            </a:lvl2pPr>
            <a:lvl3pPr marL="5852160" indent="0">
              <a:buNone/>
              <a:defRPr sz="11500" b="1"/>
            </a:lvl3pPr>
            <a:lvl4pPr marL="8778240" indent="0">
              <a:buNone/>
              <a:defRPr sz="10200" b="1"/>
            </a:lvl4pPr>
            <a:lvl5pPr marL="11704320" indent="0">
              <a:buNone/>
              <a:defRPr sz="10200" b="1"/>
            </a:lvl5pPr>
            <a:lvl6pPr marL="14630400" indent="0">
              <a:buNone/>
              <a:defRPr sz="10200" b="1"/>
            </a:lvl6pPr>
            <a:lvl7pPr marL="17556480" indent="0">
              <a:buNone/>
              <a:defRPr sz="10200" b="1"/>
            </a:lvl7pPr>
            <a:lvl8pPr marL="20482560" indent="0">
              <a:buNone/>
              <a:defRPr sz="10200" b="1"/>
            </a:lvl8pPr>
            <a:lvl9pPr marL="23408640" indent="0">
              <a:buNone/>
              <a:defRPr sz="10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60324" y="16239068"/>
            <a:ext cx="22625053" cy="29502948"/>
          </a:xfrm>
        </p:spPr>
        <p:txBody>
          <a:bodyPr/>
          <a:lstStyle>
            <a:lvl1pPr>
              <a:defRPr sz="15400"/>
            </a:lvl1pPr>
            <a:lvl2pPr>
              <a:defRPr sz="12800"/>
            </a:lvl2pPr>
            <a:lvl3pPr>
              <a:defRPr sz="11500"/>
            </a:lvl3pPr>
            <a:lvl4pPr>
              <a:defRPr sz="10200"/>
            </a:lvl4pPr>
            <a:lvl5pPr>
              <a:defRPr sz="10200"/>
            </a:lvl5pPr>
            <a:lvl6pPr>
              <a:defRPr sz="10200"/>
            </a:lvl6pPr>
            <a:lvl7pPr>
              <a:defRPr sz="10200"/>
            </a:lvl7pPr>
            <a:lvl8pPr>
              <a:defRPr sz="10200"/>
            </a:lvl8pPr>
            <a:lvl9pPr>
              <a:defRPr sz="10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26012143" y="11462180"/>
            <a:ext cx="22633940" cy="4776889"/>
          </a:xfrm>
        </p:spPr>
        <p:txBody>
          <a:bodyPr anchor="b"/>
          <a:lstStyle>
            <a:lvl1pPr marL="0" indent="0">
              <a:buNone/>
              <a:defRPr sz="15400" b="1"/>
            </a:lvl1pPr>
            <a:lvl2pPr marL="2926080" indent="0">
              <a:buNone/>
              <a:defRPr sz="12800" b="1"/>
            </a:lvl2pPr>
            <a:lvl3pPr marL="5852160" indent="0">
              <a:buNone/>
              <a:defRPr sz="11500" b="1"/>
            </a:lvl3pPr>
            <a:lvl4pPr marL="8778240" indent="0">
              <a:buNone/>
              <a:defRPr sz="10200" b="1"/>
            </a:lvl4pPr>
            <a:lvl5pPr marL="11704320" indent="0">
              <a:buNone/>
              <a:defRPr sz="10200" b="1"/>
            </a:lvl5pPr>
            <a:lvl6pPr marL="14630400" indent="0">
              <a:buNone/>
              <a:defRPr sz="10200" b="1"/>
            </a:lvl6pPr>
            <a:lvl7pPr marL="17556480" indent="0">
              <a:buNone/>
              <a:defRPr sz="10200" b="1"/>
            </a:lvl7pPr>
            <a:lvl8pPr marL="20482560" indent="0">
              <a:buNone/>
              <a:defRPr sz="10200" b="1"/>
            </a:lvl8pPr>
            <a:lvl9pPr marL="23408640" indent="0">
              <a:buNone/>
              <a:defRPr sz="10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6012143" y="16239068"/>
            <a:ext cx="22633940" cy="29502948"/>
          </a:xfrm>
        </p:spPr>
        <p:txBody>
          <a:bodyPr/>
          <a:lstStyle>
            <a:lvl1pPr>
              <a:defRPr sz="15400"/>
            </a:lvl1pPr>
            <a:lvl2pPr>
              <a:defRPr sz="12800"/>
            </a:lvl2pPr>
            <a:lvl3pPr>
              <a:defRPr sz="11500"/>
            </a:lvl3pPr>
            <a:lvl4pPr>
              <a:defRPr sz="10200"/>
            </a:lvl4pPr>
            <a:lvl5pPr>
              <a:defRPr sz="10200"/>
            </a:lvl5pPr>
            <a:lvl6pPr>
              <a:defRPr sz="10200"/>
            </a:lvl6pPr>
            <a:lvl7pPr>
              <a:defRPr sz="10200"/>
            </a:lvl7pPr>
            <a:lvl8pPr>
              <a:defRPr sz="10200"/>
            </a:lvl8pPr>
            <a:lvl9pPr>
              <a:defRPr sz="10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C7C8-D969-40ED-92DD-370393958C04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952-3FB4-4491-8AAF-CC71CEE07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37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C7C8-D969-40ED-92DD-370393958C04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952-3FB4-4491-8AAF-CC71CEE07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64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C7C8-D969-40ED-92DD-370393958C04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952-3FB4-4491-8AAF-CC71CEE07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24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0327" y="2038773"/>
            <a:ext cx="16846553" cy="8676644"/>
          </a:xfrm>
        </p:spPr>
        <p:txBody>
          <a:bodyPr anchor="b"/>
          <a:lstStyle>
            <a:lvl1pPr algn="l">
              <a:defRPr sz="12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020280" y="2038781"/>
            <a:ext cx="28625800" cy="43703246"/>
          </a:xfrm>
        </p:spPr>
        <p:txBody>
          <a:bodyPr/>
          <a:lstStyle>
            <a:lvl1pPr>
              <a:defRPr sz="20500"/>
            </a:lvl1pPr>
            <a:lvl2pPr>
              <a:defRPr sz="17900"/>
            </a:lvl2pPr>
            <a:lvl3pPr>
              <a:defRPr sz="15400"/>
            </a:lvl3pPr>
            <a:lvl4pPr>
              <a:defRPr sz="12800"/>
            </a:lvl4pPr>
            <a:lvl5pPr>
              <a:defRPr sz="12800"/>
            </a:lvl5pPr>
            <a:lvl6pPr>
              <a:defRPr sz="12800"/>
            </a:lvl6pPr>
            <a:lvl7pPr>
              <a:defRPr sz="12800"/>
            </a:lvl7pPr>
            <a:lvl8pPr>
              <a:defRPr sz="12800"/>
            </a:lvl8pPr>
            <a:lvl9pPr>
              <a:defRPr sz="1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60327" y="10715420"/>
            <a:ext cx="16846553" cy="35026603"/>
          </a:xfrm>
        </p:spPr>
        <p:txBody>
          <a:bodyPr/>
          <a:lstStyle>
            <a:lvl1pPr marL="0" indent="0">
              <a:buNone/>
              <a:defRPr sz="9000"/>
            </a:lvl1pPr>
            <a:lvl2pPr marL="2926080" indent="0">
              <a:buNone/>
              <a:defRPr sz="7700"/>
            </a:lvl2pPr>
            <a:lvl3pPr marL="5852160" indent="0">
              <a:buNone/>
              <a:defRPr sz="6400"/>
            </a:lvl3pPr>
            <a:lvl4pPr marL="8778240" indent="0">
              <a:buNone/>
              <a:defRPr sz="5800"/>
            </a:lvl4pPr>
            <a:lvl5pPr marL="11704320" indent="0">
              <a:buNone/>
              <a:defRPr sz="5800"/>
            </a:lvl5pPr>
            <a:lvl6pPr marL="14630400" indent="0">
              <a:buNone/>
              <a:defRPr sz="5800"/>
            </a:lvl6pPr>
            <a:lvl7pPr marL="17556480" indent="0">
              <a:buNone/>
              <a:defRPr sz="5800"/>
            </a:lvl7pPr>
            <a:lvl8pPr marL="20482560" indent="0">
              <a:buNone/>
              <a:defRPr sz="5800"/>
            </a:lvl8pPr>
            <a:lvl9pPr marL="23408640" indent="0">
              <a:buNone/>
              <a:defRPr sz="5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C7C8-D969-40ED-92DD-370393958C04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952-3FB4-4491-8AAF-CC71CEE07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36813" y="35844484"/>
            <a:ext cx="30723840" cy="4231644"/>
          </a:xfrm>
        </p:spPr>
        <p:txBody>
          <a:bodyPr anchor="b"/>
          <a:lstStyle>
            <a:lvl1pPr algn="l">
              <a:defRPr sz="12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036813" y="4575388"/>
            <a:ext cx="30723840" cy="30723840"/>
          </a:xfrm>
        </p:spPr>
        <p:txBody>
          <a:bodyPr/>
          <a:lstStyle>
            <a:lvl1pPr marL="0" indent="0">
              <a:buNone/>
              <a:defRPr sz="20500"/>
            </a:lvl1pPr>
            <a:lvl2pPr marL="2926080" indent="0">
              <a:buNone/>
              <a:defRPr sz="17900"/>
            </a:lvl2pPr>
            <a:lvl3pPr marL="5852160" indent="0">
              <a:buNone/>
              <a:defRPr sz="15400"/>
            </a:lvl3pPr>
            <a:lvl4pPr marL="8778240" indent="0">
              <a:buNone/>
              <a:defRPr sz="12800"/>
            </a:lvl4pPr>
            <a:lvl5pPr marL="11704320" indent="0">
              <a:buNone/>
              <a:defRPr sz="12800"/>
            </a:lvl5pPr>
            <a:lvl6pPr marL="14630400" indent="0">
              <a:buNone/>
              <a:defRPr sz="12800"/>
            </a:lvl6pPr>
            <a:lvl7pPr marL="17556480" indent="0">
              <a:buNone/>
              <a:defRPr sz="12800"/>
            </a:lvl7pPr>
            <a:lvl8pPr marL="20482560" indent="0">
              <a:buNone/>
              <a:defRPr sz="12800"/>
            </a:lvl8pPr>
            <a:lvl9pPr marL="23408640" indent="0">
              <a:buNone/>
              <a:defRPr sz="128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036813" y="40076128"/>
            <a:ext cx="30723840" cy="6009636"/>
          </a:xfrm>
        </p:spPr>
        <p:txBody>
          <a:bodyPr/>
          <a:lstStyle>
            <a:lvl1pPr marL="0" indent="0">
              <a:buNone/>
              <a:defRPr sz="9000"/>
            </a:lvl1pPr>
            <a:lvl2pPr marL="2926080" indent="0">
              <a:buNone/>
              <a:defRPr sz="7700"/>
            </a:lvl2pPr>
            <a:lvl3pPr marL="5852160" indent="0">
              <a:buNone/>
              <a:defRPr sz="6400"/>
            </a:lvl3pPr>
            <a:lvl4pPr marL="8778240" indent="0">
              <a:buNone/>
              <a:defRPr sz="5800"/>
            </a:lvl4pPr>
            <a:lvl5pPr marL="11704320" indent="0">
              <a:buNone/>
              <a:defRPr sz="5800"/>
            </a:lvl5pPr>
            <a:lvl6pPr marL="14630400" indent="0">
              <a:buNone/>
              <a:defRPr sz="5800"/>
            </a:lvl6pPr>
            <a:lvl7pPr marL="17556480" indent="0">
              <a:buNone/>
              <a:defRPr sz="5800"/>
            </a:lvl7pPr>
            <a:lvl8pPr marL="20482560" indent="0">
              <a:buNone/>
              <a:defRPr sz="5800"/>
            </a:lvl8pPr>
            <a:lvl9pPr marL="23408640" indent="0">
              <a:buNone/>
              <a:defRPr sz="5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C7C8-D969-40ED-92DD-370393958C04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952-3FB4-4491-8AAF-CC71CEE07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27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60320" y="2050631"/>
            <a:ext cx="46085760" cy="8534400"/>
          </a:xfrm>
          <a:prstGeom prst="rect">
            <a:avLst/>
          </a:prstGeom>
        </p:spPr>
        <p:txBody>
          <a:bodyPr vert="horz" lIns="585216" tIns="292608" rIns="585216" bIns="292608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60320" y="11948171"/>
            <a:ext cx="46085760" cy="33793856"/>
          </a:xfrm>
          <a:prstGeom prst="rect">
            <a:avLst/>
          </a:prstGeom>
        </p:spPr>
        <p:txBody>
          <a:bodyPr vert="horz" lIns="585216" tIns="292608" rIns="585216" bIns="29260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560320" y="47460754"/>
            <a:ext cx="11948160" cy="2726265"/>
          </a:xfrm>
          <a:prstGeom prst="rect">
            <a:avLst/>
          </a:prstGeom>
        </p:spPr>
        <p:txBody>
          <a:bodyPr vert="horz" lIns="585216" tIns="292608" rIns="585216" bIns="292608" rtlCol="0" anchor="ctr"/>
          <a:lstStyle>
            <a:lvl1pPr algn="l">
              <a:defRPr sz="7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4C7C8-D969-40ED-92DD-370393958C04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7495520" y="47460754"/>
            <a:ext cx="16215360" cy="2726265"/>
          </a:xfrm>
          <a:prstGeom prst="rect">
            <a:avLst/>
          </a:prstGeom>
        </p:spPr>
        <p:txBody>
          <a:bodyPr vert="horz" lIns="585216" tIns="292608" rIns="585216" bIns="292608" rtlCol="0" anchor="ctr"/>
          <a:lstStyle>
            <a:lvl1pPr algn="ctr">
              <a:defRPr sz="7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6697920" y="47460754"/>
            <a:ext cx="11948160" cy="2726265"/>
          </a:xfrm>
          <a:prstGeom prst="rect">
            <a:avLst/>
          </a:prstGeom>
        </p:spPr>
        <p:txBody>
          <a:bodyPr vert="horz" lIns="585216" tIns="292608" rIns="585216" bIns="292608" rtlCol="0" anchor="ctr"/>
          <a:lstStyle>
            <a:lvl1pPr algn="r">
              <a:defRPr sz="7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B0952-3FB4-4491-8AAF-CC71CEE07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10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852160" rtl="0" eaLnBrk="1" latinLnBrk="1" hangingPunct="1">
        <a:spcBef>
          <a:spcPct val="0"/>
        </a:spcBef>
        <a:buNone/>
        <a:defRPr sz="28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4560" indent="-2194560" algn="l" defTabSz="5852160" rtl="0" eaLnBrk="1" latinLnBrk="1" hangingPunct="1">
        <a:spcBef>
          <a:spcPct val="20000"/>
        </a:spcBef>
        <a:buFont typeface="Arial" pitchFamily="34" charset="0"/>
        <a:buChar char="•"/>
        <a:defRPr sz="205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0" indent="-1828800" algn="l" defTabSz="5852160" rtl="0" eaLnBrk="1" latinLnBrk="1" hangingPunct="1">
        <a:spcBef>
          <a:spcPct val="20000"/>
        </a:spcBef>
        <a:buFont typeface="Arial" pitchFamily="34" charset="0"/>
        <a:buChar char="–"/>
        <a:defRPr sz="179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0" indent="-1463040" algn="l" defTabSz="5852160" rtl="0" eaLnBrk="1" latinLnBrk="1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0" indent="-1463040" algn="l" defTabSz="5852160" rtl="0" eaLnBrk="1" latinLnBrk="1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7360" indent="-1463040" algn="l" defTabSz="5852160" rtl="0" eaLnBrk="1" latinLnBrk="1" hangingPunct="1">
        <a:spcBef>
          <a:spcPct val="20000"/>
        </a:spcBef>
        <a:buFont typeface="Arial" pitchFamily="34" charset="0"/>
        <a:buChar char="»"/>
        <a:defRPr sz="12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93440" indent="-1463040" algn="l" defTabSz="5852160" rtl="0" eaLnBrk="1" latinLnBrk="1" hangingPunct="1">
        <a:spcBef>
          <a:spcPct val="20000"/>
        </a:spcBef>
        <a:buFont typeface="Arial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0" indent="-1463040" algn="l" defTabSz="5852160" rtl="0" eaLnBrk="1" latinLnBrk="1" hangingPunct="1">
        <a:spcBef>
          <a:spcPct val="20000"/>
        </a:spcBef>
        <a:buFont typeface="Arial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0" indent="-1463040" algn="l" defTabSz="5852160" rtl="0" eaLnBrk="1" latinLnBrk="1" hangingPunct="1">
        <a:spcBef>
          <a:spcPct val="20000"/>
        </a:spcBef>
        <a:buFont typeface="Arial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8pPr>
      <a:lvl9pPr marL="24871680" indent="-1463040" algn="l" defTabSz="5852160" rtl="0" eaLnBrk="1" latinLnBrk="1" hangingPunct="1">
        <a:spcBef>
          <a:spcPct val="20000"/>
        </a:spcBef>
        <a:buFont typeface="Arial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852160" rtl="0" eaLnBrk="1" latinLnBrk="1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926080" algn="l" defTabSz="5852160" rtl="0" eaLnBrk="1" latinLnBrk="1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5852160" algn="l" defTabSz="5852160" rtl="0" eaLnBrk="1" latinLnBrk="1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8778240" algn="l" defTabSz="5852160" rtl="0" eaLnBrk="1" latinLnBrk="1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704320" algn="l" defTabSz="5852160" rtl="0" eaLnBrk="1" latinLnBrk="1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0" algn="l" defTabSz="5852160" rtl="0" eaLnBrk="1" latinLnBrk="1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6pPr>
      <a:lvl7pPr marL="17556480" algn="l" defTabSz="5852160" rtl="0" eaLnBrk="1" latinLnBrk="1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7pPr>
      <a:lvl8pPr marL="20482560" algn="l" defTabSz="5852160" rtl="0" eaLnBrk="1" latinLnBrk="1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8640" algn="l" defTabSz="5852160" rtl="0" eaLnBrk="1" latinLnBrk="1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4051847" y="328392"/>
            <a:ext cx="2326790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Noto Sans CJK KR Medium" pitchFamily="34" charset="-127"/>
                <a:ea typeface="Noto Sans CJK KR Medium" pitchFamily="34" charset="-127"/>
              </a:rPr>
              <a:t>특화프로젝트 </a:t>
            </a:r>
            <a:r>
              <a:rPr lang="ko-KR" altLang="en-US" b="1" dirty="0" err="1">
                <a:latin typeface="Noto Sans CJK KR Medium" pitchFamily="34" charset="-127"/>
                <a:ea typeface="Noto Sans CJK KR Medium" pitchFamily="34" charset="-127"/>
              </a:rPr>
              <a:t>블록체인</a:t>
            </a:r>
            <a:r>
              <a:rPr lang="ko-KR" altLang="en-US" b="1" dirty="0">
                <a:latin typeface="Noto Sans CJK KR Medium" pitchFamily="34" charset="-127"/>
                <a:ea typeface="Noto Sans CJK KR Medium" pitchFamily="34" charset="-127"/>
              </a:rPr>
              <a:t> 와이어프레임</a:t>
            </a:r>
            <a:endParaRPr lang="en-US" altLang="ko-KR" b="1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47235" y="10985576"/>
            <a:ext cx="3038011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기본 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홈 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화면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696544" y="3208712"/>
            <a:ext cx="10342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latin typeface="Noto Sans CJK KR Bold" pitchFamily="34" charset="-127"/>
                <a:ea typeface="Noto Sans CJK KR Bold" pitchFamily="34" charset="-127"/>
              </a:rPr>
              <a:t>홈</a:t>
            </a:r>
            <a:endParaRPr lang="ko-KR" altLang="en-US" sz="72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1748145" y="1912568"/>
            <a:ext cx="76450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 smtClean="0">
                <a:solidFill>
                  <a:srgbClr val="0088FF"/>
                </a:solidFill>
                <a:latin typeface="Noto Sans CJK KR Medium" pitchFamily="34" charset="-127"/>
                <a:ea typeface="Noto Sans CJK KR Medium" pitchFamily="34" charset="-127"/>
              </a:rPr>
              <a:t>Job</a:t>
            </a:r>
            <a:r>
              <a:rPr lang="ko-KR" altLang="en-US" sz="8800" b="1" dirty="0" err="1" smtClean="0">
                <a:solidFill>
                  <a:srgbClr val="0088FF"/>
                </a:solidFill>
                <a:latin typeface="Noto Sans CJK KR Medium" pitchFamily="34" charset="-127"/>
                <a:ea typeface="Noto Sans CJK KR Medium" pitchFamily="34" charset="-127"/>
              </a:rPr>
              <a:t>이로운세상</a:t>
            </a:r>
            <a:endParaRPr lang="en-US" altLang="ko-KR" sz="8800" b="1" dirty="0">
              <a:solidFill>
                <a:srgbClr val="0088FF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8404" y="4288834"/>
            <a:ext cx="10800000" cy="6625767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2472" y="4288833"/>
            <a:ext cx="10800000" cy="6625767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4156" y="4288832"/>
            <a:ext cx="10800000" cy="6625767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720" y="13406101"/>
            <a:ext cx="10800000" cy="6625767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082" y="13406101"/>
            <a:ext cx="10800000" cy="6625767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7256" y="13406100"/>
            <a:ext cx="10800000" cy="6625767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4156" y="13406100"/>
            <a:ext cx="10800000" cy="6625767"/>
          </a:xfrm>
          <a:prstGeom prst="rect">
            <a:avLst/>
          </a:prstGeom>
        </p:spPr>
      </p:pic>
      <p:pic>
        <p:nvPicPr>
          <p:cNvPr id="103" name="그림 10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12"/>
          <a:stretch/>
        </p:blipFill>
        <p:spPr>
          <a:xfrm>
            <a:off x="1526892" y="22650872"/>
            <a:ext cx="10800000" cy="11593289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12"/>
          <a:stretch/>
        </p:blipFill>
        <p:spPr>
          <a:xfrm>
            <a:off x="13780082" y="22649522"/>
            <a:ext cx="10800000" cy="11594639"/>
          </a:xfrm>
          <a:prstGeom prst="rect">
            <a:avLst/>
          </a:prstGeom>
        </p:spPr>
      </p:pic>
      <p:pic>
        <p:nvPicPr>
          <p:cNvPr id="114" name="그림 11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7106"/>
          <a:stretch/>
        </p:blipFill>
        <p:spPr>
          <a:xfrm>
            <a:off x="26107256" y="22649522"/>
            <a:ext cx="10800000" cy="11594639"/>
          </a:xfrm>
          <a:prstGeom prst="rect">
            <a:avLst/>
          </a:prstGeom>
        </p:spPr>
      </p:pic>
      <p:pic>
        <p:nvPicPr>
          <p:cNvPr id="115" name="그림 114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05"/>
          <a:stretch/>
        </p:blipFill>
        <p:spPr>
          <a:xfrm>
            <a:off x="38468075" y="22649522"/>
            <a:ext cx="10800000" cy="11594639"/>
          </a:xfrm>
          <a:prstGeom prst="rect">
            <a:avLst/>
          </a:prstGeom>
        </p:spPr>
      </p:pic>
      <p:pic>
        <p:nvPicPr>
          <p:cNvPr id="116" name="그림 1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28" y="36710735"/>
            <a:ext cx="10800000" cy="13207362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8404" y="36740633"/>
            <a:ext cx="10800000" cy="6625767"/>
          </a:xfrm>
          <a:prstGeom prst="rect">
            <a:avLst/>
          </a:prstGeom>
        </p:spPr>
      </p:pic>
      <p:pic>
        <p:nvPicPr>
          <p:cNvPr id="128" name="그림 12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248" y="36740633"/>
            <a:ext cx="10800000" cy="6625767"/>
          </a:xfrm>
          <a:prstGeom prst="rect">
            <a:avLst/>
          </a:prstGeom>
        </p:spPr>
      </p:pic>
      <p:pic>
        <p:nvPicPr>
          <p:cNvPr id="129" name="그림 12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2632" y="36740633"/>
            <a:ext cx="10800000" cy="6625767"/>
          </a:xfrm>
          <a:prstGeom prst="rect">
            <a:avLst/>
          </a:prstGeom>
        </p:spPr>
      </p:pic>
      <p:pic>
        <p:nvPicPr>
          <p:cNvPr id="132" name="그림 13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892" y="4288835"/>
            <a:ext cx="10800000" cy="6625769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3640760" y="6097523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94" name="직선 연결선 193"/>
          <p:cNvCxnSpPr/>
          <p:nvPr/>
        </p:nvCxnSpPr>
        <p:spPr>
          <a:xfrm>
            <a:off x="4000800" y="6277544"/>
            <a:ext cx="720000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720880" y="6067906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채용공고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97" name="타원 196"/>
          <p:cNvSpPr/>
          <p:nvPr/>
        </p:nvSpPr>
        <p:spPr>
          <a:xfrm>
            <a:off x="4464849" y="10159588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98" name="직선 연결선 197"/>
          <p:cNvCxnSpPr/>
          <p:nvPr/>
        </p:nvCxnSpPr>
        <p:spPr>
          <a:xfrm>
            <a:off x="4824889" y="10339609"/>
            <a:ext cx="720000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5512968" y="10129971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시험일정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04" name="타원 203"/>
          <p:cNvSpPr/>
          <p:nvPr/>
        </p:nvSpPr>
        <p:spPr>
          <a:xfrm>
            <a:off x="11152178" y="8638929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205" name="직선 연결선 204"/>
          <p:cNvCxnSpPr/>
          <p:nvPr/>
        </p:nvCxnSpPr>
        <p:spPr>
          <a:xfrm>
            <a:off x="11512218" y="8818950"/>
            <a:ext cx="720000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12209712" y="8609312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날짜별</a:t>
            </a:r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일정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13937904" y="3208712"/>
            <a:ext cx="2733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latin typeface="Noto Sans CJK KR Bold" pitchFamily="34" charset="-127"/>
                <a:ea typeface="Noto Sans CJK KR Bold" pitchFamily="34" charset="-127"/>
              </a:rPr>
              <a:t>로그인</a:t>
            </a:r>
            <a:endParaRPr lang="ko-KR" altLang="en-US" sz="72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13891886" y="10985576"/>
            <a:ext cx="4076757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기본 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로그인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화면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38686568" y="10991808"/>
            <a:ext cx="3948517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에러메시지 출력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22" name="직선 연결선 221"/>
          <p:cNvCxnSpPr/>
          <p:nvPr/>
        </p:nvCxnSpPr>
        <p:spPr>
          <a:xfrm>
            <a:off x="21240687" y="8069254"/>
            <a:ext cx="5699169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타원 222"/>
          <p:cNvSpPr/>
          <p:nvPr/>
        </p:nvSpPr>
        <p:spPr>
          <a:xfrm>
            <a:off x="20896855" y="7889232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24019024" y="8138355"/>
            <a:ext cx="2738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INPUT 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작성 완료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로그인 버튼 활성화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>
            <a:off x="33304450" y="9439511"/>
            <a:ext cx="5764246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33072246" y="9259496"/>
            <a:ext cx="360040" cy="3600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5775487" y="9619527"/>
            <a:ext cx="3293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Noto Sans CJK KR Medium" pitchFamily="34" charset="-127"/>
                <a:ea typeface="Noto Sans CJK KR Medium" pitchFamily="34" charset="-127"/>
              </a:rPr>
              <a:t>잘못 된 </a:t>
            </a:r>
            <a:r>
              <a:rPr lang="en-US" altLang="ko-KR" sz="2400" dirty="0" smtClean="0">
                <a:solidFill>
                  <a:srgbClr val="FF0000"/>
                </a:solidFill>
                <a:latin typeface="Noto Sans CJK KR Medium" pitchFamily="34" charset="-127"/>
                <a:ea typeface="Noto Sans CJK KR Medium" pitchFamily="34" charset="-127"/>
              </a:rPr>
              <a:t>INPUT </a:t>
            </a:r>
            <a:r>
              <a:rPr lang="ko-KR" altLang="en-US" sz="2400" dirty="0" smtClean="0">
                <a:solidFill>
                  <a:srgbClr val="FF0000"/>
                </a:solidFill>
                <a:latin typeface="Noto Sans CJK KR Medium" pitchFamily="34" charset="-127"/>
                <a:ea typeface="Noto Sans CJK KR Medium" pitchFamily="34" charset="-127"/>
              </a:rPr>
              <a:t>입력 시</a:t>
            </a:r>
            <a:endParaRPr lang="en-US" altLang="ko-KR" sz="2400" dirty="0" smtClean="0">
              <a:solidFill>
                <a:srgbClr val="FF0000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  <a:latin typeface="Noto Sans CJK KR Medium" pitchFamily="34" charset="-127"/>
                <a:ea typeface="Noto Sans CJK KR Medium" pitchFamily="34" charset="-127"/>
              </a:rPr>
              <a:t>에러메시지 출력</a:t>
            </a:r>
            <a:endParaRPr lang="ko-KR" altLang="en-US" sz="2400" dirty="0">
              <a:solidFill>
                <a:srgbClr val="FF0000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29886302" y="9329392"/>
            <a:ext cx="360040" cy="3600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08" name="직선 연결선 107"/>
          <p:cNvCxnSpPr/>
          <p:nvPr/>
        </p:nvCxnSpPr>
        <p:spPr>
          <a:xfrm flipH="1">
            <a:off x="11993688" y="9509413"/>
            <a:ext cx="18125766" cy="0"/>
          </a:xfrm>
          <a:prstGeom prst="line">
            <a:avLst/>
          </a:prstGeom>
          <a:ln w="571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26499261" y="10985576"/>
            <a:ext cx="4596130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로그인 버튼 활성화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1552528" y="12236776"/>
            <a:ext cx="3583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latin typeface="Noto Sans CJK KR Bold" pitchFamily="34" charset="-127"/>
                <a:ea typeface="Noto Sans CJK KR Bold" pitchFamily="34" charset="-127"/>
              </a:rPr>
              <a:t>회원가입</a:t>
            </a:r>
            <a:endParaRPr lang="ko-KR" altLang="en-US" sz="72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1408512" y="20158875"/>
            <a:ext cx="4596130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기본 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회원가입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화면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13768233" y="20158875"/>
            <a:ext cx="5115503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인증번호 </a:t>
            </a:r>
            <a:r>
              <a:rPr lang="ko-KR" altLang="en-US" sz="4400" dirty="0" err="1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모달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 페이지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26283177" y="20158874"/>
            <a:ext cx="5115503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회원가입 버튼 활성화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38580789" y="20158875"/>
            <a:ext cx="3948517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에러메시지 출력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1641904" y="21450543"/>
            <a:ext cx="2733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latin typeface="Noto Sans CJK KR Bold" pitchFamily="34" charset="-127"/>
                <a:ea typeface="Noto Sans CJK KR Bold" pitchFamily="34" charset="-127"/>
              </a:rPr>
              <a:t>이력서</a:t>
            </a:r>
            <a:endParaRPr lang="ko-KR" altLang="en-US" sz="72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552528" y="34316168"/>
            <a:ext cx="4076757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기본 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이력서 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화면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26171880" y="34314818"/>
            <a:ext cx="5115503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인증하기 버튼 활성화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38540083" y="34316168"/>
            <a:ext cx="4596130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학력사항 추가 완료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13892948" y="34316169"/>
            <a:ext cx="5115503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err="1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학교검색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4400" dirty="0" err="1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모달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 페이지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1699407" y="35540304"/>
            <a:ext cx="3583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err="1" smtClean="0">
                <a:latin typeface="Noto Sans CJK KR Bold" pitchFamily="34" charset="-127"/>
                <a:ea typeface="Noto Sans CJK KR Bold" pitchFamily="34" charset="-127"/>
              </a:rPr>
              <a:t>채용달력</a:t>
            </a:r>
            <a:endParaRPr lang="ko-KR" altLang="en-US" sz="72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13926263" y="35612312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latin typeface="Noto Sans CJK KR Bold" pitchFamily="34" charset="-127"/>
                <a:ea typeface="Noto Sans CJK KR Bold" pitchFamily="34" charset="-127"/>
              </a:rPr>
              <a:t>교육</a:t>
            </a:r>
            <a:endParaRPr lang="ko-KR" altLang="en-US" sz="72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38636648" y="35612312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latin typeface="Noto Sans CJK KR Bold" pitchFamily="34" charset="-127"/>
                <a:ea typeface="Noto Sans CJK KR Bold" pitchFamily="34" charset="-127"/>
              </a:rPr>
              <a:t>검색</a:t>
            </a:r>
            <a:endParaRPr lang="ko-KR" altLang="en-US" sz="72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3912798" y="9636421"/>
            <a:ext cx="3293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009A46"/>
                </a:solidFill>
                <a:latin typeface="Noto Sans CJK KR Medium" pitchFamily="34" charset="-127"/>
                <a:ea typeface="Noto Sans CJK KR Medium" pitchFamily="34" charset="-127"/>
              </a:rPr>
              <a:t>올바른 </a:t>
            </a:r>
            <a:r>
              <a:rPr lang="en-US" altLang="ko-KR" sz="2400" dirty="0" smtClean="0">
                <a:solidFill>
                  <a:srgbClr val="009A46"/>
                </a:solidFill>
                <a:latin typeface="Noto Sans CJK KR Medium" pitchFamily="34" charset="-127"/>
                <a:ea typeface="Noto Sans CJK KR Medium" pitchFamily="34" charset="-127"/>
              </a:rPr>
              <a:t>INPUT </a:t>
            </a:r>
            <a:r>
              <a:rPr lang="ko-KR" altLang="en-US" sz="2400" dirty="0" smtClean="0">
                <a:solidFill>
                  <a:srgbClr val="009A46"/>
                </a:solidFill>
                <a:latin typeface="Noto Sans CJK KR Medium" pitchFamily="34" charset="-127"/>
                <a:ea typeface="Noto Sans CJK KR Medium" pitchFamily="34" charset="-127"/>
              </a:rPr>
              <a:t>입력 시</a:t>
            </a:r>
            <a:endParaRPr lang="en-US" altLang="ko-KR" sz="2400" dirty="0" smtClean="0">
              <a:solidFill>
                <a:srgbClr val="009A46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solidFill>
                  <a:srgbClr val="009A46"/>
                </a:solidFill>
                <a:latin typeface="Noto Sans CJK KR Medium" pitchFamily="34" charset="-127"/>
                <a:ea typeface="Noto Sans CJK KR Medium" pitchFamily="34" charset="-127"/>
              </a:rPr>
              <a:t>홈으로 </a:t>
            </a:r>
            <a:r>
              <a:rPr lang="en-US" altLang="ko-KR" sz="2400" dirty="0" smtClean="0">
                <a:solidFill>
                  <a:srgbClr val="009A46"/>
                </a:solidFill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solidFill>
                <a:srgbClr val="009A46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38" name="타원 237"/>
          <p:cNvSpPr/>
          <p:nvPr/>
        </p:nvSpPr>
        <p:spPr>
          <a:xfrm>
            <a:off x="10290322" y="4217324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239" name="직선 연결선 238"/>
          <p:cNvCxnSpPr/>
          <p:nvPr/>
        </p:nvCxnSpPr>
        <p:spPr>
          <a:xfrm rot="5400000">
            <a:off x="10188074" y="4090840"/>
            <a:ext cx="540000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9331062" y="2841121"/>
            <a:ext cx="2232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Noto Sans CJK KR Medium" pitchFamily="34" charset="-127"/>
                <a:ea typeface="Noto Sans CJK KR Medium" pitchFamily="34" charset="-127"/>
              </a:rPr>
              <a:t>로그인</a:t>
            </a:r>
            <a:endParaRPr lang="en-US" altLang="ko-KR" sz="20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ko-KR" altLang="en-US" sz="2000" dirty="0" smtClean="0">
                <a:latin typeface="Noto Sans CJK KR Medium" pitchFamily="34" charset="-127"/>
                <a:ea typeface="Noto Sans CJK KR Medium" pitchFamily="34" charset="-127"/>
              </a:rPr>
              <a:t>페이지</a:t>
            </a:r>
            <a:endParaRPr lang="en-US" altLang="ko-KR" sz="20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en-US" altLang="ko-KR" sz="2000" dirty="0" smtClean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0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41" name="타원 240"/>
          <p:cNvSpPr/>
          <p:nvPr/>
        </p:nvSpPr>
        <p:spPr>
          <a:xfrm>
            <a:off x="11800820" y="4240296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242" name="직선 연결선 241"/>
          <p:cNvCxnSpPr/>
          <p:nvPr/>
        </p:nvCxnSpPr>
        <p:spPr>
          <a:xfrm rot="5400000">
            <a:off x="11710422" y="4113812"/>
            <a:ext cx="540000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10841560" y="2864093"/>
            <a:ext cx="2232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Noto Sans CJK KR Medium" pitchFamily="34" charset="-127"/>
                <a:ea typeface="Noto Sans CJK KR Medium" pitchFamily="34" charset="-127"/>
              </a:rPr>
              <a:t>회원가입</a:t>
            </a:r>
            <a:endParaRPr lang="en-US" altLang="ko-KR" sz="20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ko-KR" altLang="en-US" sz="2000" dirty="0" smtClean="0">
                <a:latin typeface="Noto Sans CJK KR Medium" pitchFamily="34" charset="-127"/>
                <a:ea typeface="Noto Sans CJK KR Medium" pitchFamily="34" charset="-127"/>
              </a:rPr>
              <a:t>페이지</a:t>
            </a:r>
            <a:endParaRPr lang="en-US" altLang="ko-KR" sz="20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en-US" altLang="ko-KR" sz="2000" dirty="0" smtClean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0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44" name="타원 243"/>
          <p:cNvSpPr/>
          <p:nvPr/>
        </p:nvSpPr>
        <p:spPr>
          <a:xfrm>
            <a:off x="3424375" y="4092223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245" name="직선 연결선 244"/>
          <p:cNvCxnSpPr/>
          <p:nvPr/>
        </p:nvCxnSpPr>
        <p:spPr>
          <a:xfrm rot="5400000">
            <a:off x="3333977" y="3965739"/>
            <a:ext cx="540000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2465115" y="2716020"/>
            <a:ext cx="2232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Noto Sans CJK KR Medium" pitchFamily="34" charset="-127"/>
                <a:ea typeface="Noto Sans CJK KR Medium" pitchFamily="34" charset="-127"/>
              </a:rPr>
              <a:t>이력서</a:t>
            </a:r>
            <a:endParaRPr lang="en-US" altLang="ko-KR" sz="20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ko-KR" altLang="en-US" sz="2000" dirty="0" smtClean="0">
                <a:latin typeface="Noto Sans CJK KR Medium" pitchFamily="34" charset="-127"/>
                <a:ea typeface="Noto Sans CJK KR Medium" pitchFamily="34" charset="-127"/>
              </a:rPr>
              <a:t>페이지</a:t>
            </a:r>
            <a:endParaRPr lang="en-US" altLang="ko-KR" sz="20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en-US" altLang="ko-KR" sz="2000" dirty="0" smtClean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0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47" name="타원 246"/>
          <p:cNvSpPr/>
          <p:nvPr/>
        </p:nvSpPr>
        <p:spPr>
          <a:xfrm>
            <a:off x="4423884" y="4092223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248" name="직선 연결선 247"/>
          <p:cNvCxnSpPr/>
          <p:nvPr/>
        </p:nvCxnSpPr>
        <p:spPr>
          <a:xfrm rot="5400000">
            <a:off x="4341106" y="3965739"/>
            <a:ext cx="540000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3502724" y="2716020"/>
            <a:ext cx="2232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latin typeface="Noto Sans CJK KR Medium" pitchFamily="34" charset="-127"/>
                <a:ea typeface="Noto Sans CJK KR Medium" pitchFamily="34" charset="-127"/>
              </a:rPr>
              <a:t>취업달력</a:t>
            </a:r>
            <a:endParaRPr lang="en-US" altLang="ko-KR" sz="20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ko-KR" altLang="en-US" sz="2000" dirty="0" smtClean="0">
                <a:latin typeface="Noto Sans CJK KR Medium" pitchFamily="34" charset="-127"/>
                <a:ea typeface="Noto Sans CJK KR Medium" pitchFamily="34" charset="-127"/>
              </a:rPr>
              <a:t>페이지</a:t>
            </a:r>
            <a:endParaRPr lang="en-US" altLang="ko-KR" sz="20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en-US" altLang="ko-KR" sz="2000" dirty="0" smtClean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0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50" name="타원 249"/>
          <p:cNvSpPr/>
          <p:nvPr/>
        </p:nvSpPr>
        <p:spPr>
          <a:xfrm>
            <a:off x="5426016" y="4096099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251" name="직선 연결선 250"/>
          <p:cNvCxnSpPr/>
          <p:nvPr/>
        </p:nvCxnSpPr>
        <p:spPr>
          <a:xfrm rot="5400000">
            <a:off x="5343238" y="3969615"/>
            <a:ext cx="540000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4504856" y="2719896"/>
            <a:ext cx="2232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Noto Sans CJK KR Medium" pitchFamily="34" charset="-127"/>
                <a:ea typeface="Noto Sans CJK KR Medium" pitchFamily="34" charset="-127"/>
              </a:rPr>
              <a:t>교육</a:t>
            </a:r>
            <a:endParaRPr lang="en-US" altLang="ko-KR" sz="20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ko-KR" altLang="en-US" sz="2000" dirty="0" smtClean="0">
                <a:latin typeface="Noto Sans CJK KR Medium" pitchFamily="34" charset="-127"/>
                <a:ea typeface="Noto Sans CJK KR Medium" pitchFamily="34" charset="-127"/>
              </a:rPr>
              <a:t>페이지</a:t>
            </a:r>
            <a:endParaRPr lang="en-US" altLang="ko-KR" sz="20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en-US" altLang="ko-KR" sz="2000" dirty="0" smtClean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0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53" name="타원 252"/>
          <p:cNvSpPr/>
          <p:nvPr/>
        </p:nvSpPr>
        <p:spPr>
          <a:xfrm>
            <a:off x="6409653" y="4114477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254" name="직선 연결선 253"/>
          <p:cNvCxnSpPr/>
          <p:nvPr/>
        </p:nvCxnSpPr>
        <p:spPr>
          <a:xfrm rot="5400000">
            <a:off x="6326875" y="3987993"/>
            <a:ext cx="540000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5488493" y="2704656"/>
            <a:ext cx="2232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Noto Sans CJK KR Medium" pitchFamily="34" charset="-127"/>
                <a:ea typeface="Noto Sans CJK KR Medium" pitchFamily="34" charset="-127"/>
              </a:rPr>
              <a:t>검색</a:t>
            </a:r>
            <a:endParaRPr lang="en-US" altLang="ko-KR" sz="20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ko-KR" altLang="en-US" sz="2000" dirty="0" smtClean="0">
                <a:latin typeface="Noto Sans CJK KR Medium" pitchFamily="34" charset="-127"/>
                <a:ea typeface="Noto Sans CJK KR Medium" pitchFamily="34" charset="-127"/>
              </a:rPr>
              <a:t>페이지</a:t>
            </a:r>
            <a:endParaRPr lang="en-US" altLang="ko-KR" sz="20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en-US" altLang="ko-KR" sz="2000" dirty="0" smtClean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0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56" name="타원 255"/>
          <p:cNvSpPr/>
          <p:nvPr/>
        </p:nvSpPr>
        <p:spPr>
          <a:xfrm>
            <a:off x="1594232" y="4694518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657952" y="5505709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홈으로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259" name="직선 연결선 258"/>
          <p:cNvCxnSpPr/>
          <p:nvPr/>
        </p:nvCxnSpPr>
        <p:spPr>
          <a:xfrm rot="5400000">
            <a:off x="1511589" y="5187170"/>
            <a:ext cx="540000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/>
          <p:cNvCxnSpPr/>
          <p:nvPr/>
        </p:nvCxnSpPr>
        <p:spPr>
          <a:xfrm>
            <a:off x="8733881" y="17083469"/>
            <a:ext cx="5699169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타원 260"/>
          <p:cNvSpPr/>
          <p:nvPr/>
        </p:nvSpPr>
        <p:spPr>
          <a:xfrm>
            <a:off x="8390049" y="16903447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11296194" y="17088994"/>
            <a:ext cx="3073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인증하기 버튼 클릭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모달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페이지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ON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263" name="직선 연결선 262"/>
          <p:cNvCxnSpPr/>
          <p:nvPr/>
        </p:nvCxnSpPr>
        <p:spPr>
          <a:xfrm>
            <a:off x="21397939" y="17186006"/>
            <a:ext cx="5699169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타원 263"/>
          <p:cNvSpPr/>
          <p:nvPr/>
        </p:nvSpPr>
        <p:spPr>
          <a:xfrm>
            <a:off x="21054107" y="17005984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23912798" y="17255107"/>
            <a:ext cx="3001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INPUT 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작성 완료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회원가입 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버튼 활성화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266" name="직선 연결선 265"/>
          <p:cNvCxnSpPr/>
          <p:nvPr/>
        </p:nvCxnSpPr>
        <p:spPr>
          <a:xfrm>
            <a:off x="33757831" y="17263490"/>
            <a:ext cx="5764246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타원 266"/>
          <p:cNvSpPr/>
          <p:nvPr/>
        </p:nvSpPr>
        <p:spPr>
          <a:xfrm>
            <a:off x="33525627" y="17083475"/>
            <a:ext cx="360040" cy="3600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36228868" y="17443506"/>
            <a:ext cx="3293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Noto Sans CJK KR Medium" pitchFamily="34" charset="-127"/>
                <a:ea typeface="Noto Sans CJK KR Medium" pitchFamily="34" charset="-127"/>
              </a:rPr>
              <a:t>비밀번호 유효성 검사</a:t>
            </a:r>
            <a:endParaRPr lang="en-US" altLang="ko-KR" sz="2400" dirty="0" smtClean="0">
              <a:solidFill>
                <a:srgbClr val="FF0000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  <a:latin typeface="Noto Sans CJK KR Medium" pitchFamily="34" charset="-127"/>
                <a:ea typeface="Noto Sans CJK KR Medium" pitchFamily="34" charset="-127"/>
              </a:rPr>
              <a:t>실패 시</a:t>
            </a:r>
            <a:r>
              <a:rPr lang="en-US" altLang="ko-KR" sz="2400" dirty="0">
                <a:solidFill>
                  <a:srgbClr val="FF0000"/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  <a:latin typeface="Noto Sans CJK KR Medium" pitchFamily="34" charset="-127"/>
                <a:ea typeface="Noto Sans CJK KR Medium" pitchFamily="34" charset="-127"/>
              </a:rPr>
              <a:t>에러메시지 </a:t>
            </a:r>
            <a:r>
              <a:rPr lang="ko-KR" altLang="en-US" sz="2400" dirty="0" smtClean="0">
                <a:solidFill>
                  <a:srgbClr val="FF0000"/>
                </a:solidFill>
                <a:latin typeface="Noto Sans CJK KR Medium" pitchFamily="34" charset="-127"/>
                <a:ea typeface="Noto Sans CJK KR Medium" pitchFamily="34" charset="-127"/>
              </a:rPr>
              <a:t>출력</a:t>
            </a:r>
            <a:endParaRPr lang="ko-KR" altLang="en-US" sz="2400" dirty="0">
              <a:solidFill>
                <a:srgbClr val="FF0000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69" name="타원 268"/>
          <p:cNvSpPr/>
          <p:nvPr/>
        </p:nvSpPr>
        <p:spPr>
          <a:xfrm>
            <a:off x="29566508" y="18978461"/>
            <a:ext cx="360040" cy="3600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270" name="직선 연결선 269"/>
          <p:cNvCxnSpPr/>
          <p:nvPr/>
        </p:nvCxnSpPr>
        <p:spPr>
          <a:xfrm flipV="1">
            <a:off x="29733364" y="12497744"/>
            <a:ext cx="0" cy="6676494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/>
          <p:cNvCxnSpPr/>
          <p:nvPr/>
        </p:nvCxnSpPr>
        <p:spPr>
          <a:xfrm>
            <a:off x="11591085" y="12524032"/>
            <a:ext cx="18149899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/>
          <p:cNvCxnSpPr/>
          <p:nvPr/>
        </p:nvCxnSpPr>
        <p:spPr>
          <a:xfrm flipV="1">
            <a:off x="11596846" y="10591636"/>
            <a:ext cx="0" cy="1963963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26297505" y="15188328"/>
            <a:ext cx="3293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 smtClean="0">
                <a:solidFill>
                  <a:srgbClr val="009A46"/>
                </a:solidFill>
                <a:latin typeface="Noto Sans CJK KR Medium" pitchFamily="34" charset="-127"/>
                <a:ea typeface="Noto Sans CJK KR Medium" pitchFamily="34" charset="-127"/>
              </a:rPr>
              <a:t>올바른 </a:t>
            </a:r>
            <a:r>
              <a:rPr lang="en-US" altLang="ko-KR" sz="2400" dirty="0" smtClean="0">
                <a:solidFill>
                  <a:srgbClr val="009A46"/>
                </a:solidFill>
                <a:latin typeface="Noto Sans CJK KR Medium" pitchFamily="34" charset="-127"/>
                <a:ea typeface="Noto Sans CJK KR Medium" pitchFamily="34" charset="-127"/>
              </a:rPr>
              <a:t>INPUT </a:t>
            </a:r>
            <a:r>
              <a:rPr lang="ko-KR" altLang="en-US" sz="2400" dirty="0" smtClean="0">
                <a:solidFill>
                  <a:srgbClr val="009A46"/>
                </a:solidFill>
                <a:latin typeface="Noto Sans CJK KR Medium" pitchFamily="34" charset="-127"/>
                <a:ea typeface="Noto Sans CJK KR Medium" pitchFamily="34" charset="-127"/>
              </a:rPr>
              <a:t>입력 시</a:t>
            </a:r>
            <a:endParaRPr lang="en-US" altLang="ko-KR" sz="2400" dirty="0" smtClean="0">
              <a:solidFill>
                <a:srgbClr val="009A46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r"/>
            <a:r>
              <a:rPr lang="ko-KR" altLang="en-US" sz="2400" dirty="0" smtClean="0">
                <a:solidFill>
                  <a:srgbClr val="009A46"/>
                </a:solidFill>
                <a:latin typeface="Noto Sans CJK KR Medium" pitchFamily="34" charset="-127"/>
                <a:ea typeface="Noto Sans CJK KR Medium" pitchFamily="34" charset="-127"/>
              </a:rPr>
              <a:t>홈으로 </a:t>
            </a:r>
            <a:r>
              <a:rPr lang="en-US" altLang="ko-KR" sz="2400" dirty="0" smtClean="0">
                <a:solidFill>
                  <a:srgbClr val="009A46"/>
                </a:solidFill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solidFill>
                <a:srgbClr val="009A46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274" name="직선 연결선 273"/>
          <p:cNvCxnSpPr/>
          <p:nvPr/>
        </p:nvCxnSpPr>
        <p:spPr>
          <a:xfrm>
            <a:off x="5807160" y="31471851"/>
            <a:ext cx="8244687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타원 274"/>
          <p:cNvSpPr/>
          <p:nvPr/>
        </p:nvSpPr>
        <p:spPr>
          <a:xfrm>
            <a:off x="5463328" y="31291829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11584226" y="31579864"/>
            <a:ext cx="3073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검색 버튼 클릭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모달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페이지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ON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77" name="타원 276"/>
          <p:cNvSpPr/>
          <p:nvPr/>
        </p:nvSpPr>
        <p:spPr>
          <a:xfrm>
            <a:off x="19963826" y="30268992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278" name="직선 연결선 277"/>
          <p:cNvCxnSpPr/>
          <p:nvPr/>
        </p:nvCxnSpPr>
        <p:spPr>
          <a:xfrm rot="5400000">
            <a:off x="19873428" y="30142508"/>
            <a:ext cx="540000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19004566" y="28892789"/>
            <a:ext cx="2232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Noto Sans CJK KR Medium" pitchFamily="34" charset="-127"/>
                <a:ea typeface="Noto Sans CJK KR Medium" pitchFamily="34" charset="-127"/>
              </a:rPr>
              <a:t>검색 클릭 시</a:t>
            </a:r>
            <a:endParaRPr lang="en-US" altLang="ko-KR" sz="20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ko-KR" altLang="en-US" sz="2000" dirty="0" err="1" smtClean="0">
                <a:latin typeface="Noto Sans CJK KR Medium" pitchFamily="34" charset="-127"/>
                <a:ea typeface="Noto Sans CJK KR Medium" pitchFamily="34" charset="-127"/>
              </a:rPr>
              <a:t>입력값에</a:t>
            </a:r>
            <a:r>
              <a:rPr lang="ko-KR" altLang="en-US" sz="2000" dirty="0" smtClean="0">
                <a:latin typeface="Noto Sans CJK KR Medium" pitchFamily="34" charset="-127"/>
                <a:ea typeface="Noto Sans CJK KR Medium" pitchFamily="34" charset="-127"/>
              </a:rPr>
              <a:t> 대한</a:t>
            </a:r>
            <a:endParaRPr lang="en-US" altLang="ko-KR" sz="20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ko-KR" altLang="en-US" sz="2000" dirty="0" smtClean="0">
                <a:latin typeface="Noto Sans CJK KR Medium" pitchFamily="34" charset="-127"/>
                <a:ea typeface="Noto Sans CJK KR Medium" pitchFamily="34" charset="-127"/>
              </a:rPr>
              <a:t>결과 도출</a:t>
            </a:r>
            <a:endParaRPr lang="en-US" altLang="ko-KR" sz="2000" dirty="0" smtClean="0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280" name="직선 연결선 279"/>
          <p:cNvCxnSpPr/>
          <p:nvPr/>
        </p:nvCxnSpPr>
        <p:spPr>
          <a:xfrm>
            <a:off x="19012166" y="31896722"/>
            <a:ext cx="8244687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타원 280"/>
          <p:cNvSpPr/>
          <p:nvPr/>
        </p:nvSpPr>
        <p:spPr>
          <a:xfrm>
            <a:off x="18668334" y="31716700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24151681" y="31939904"/>
            <a:ext cx="3073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학교이름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클릭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학교명 자동입력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283" name="직선 연결선 282"/>
          <p:cNvCxnSpPr/>
          <p:nvPr/>
        </p:nvCxnSpPr>
        <p:spPr>
          <a:xfrm>
            <a:off x="23920069" y="33296699"/>
            <a:ext cx="8244687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타원 283"/>
          <p:cNvSpPr/>
          <p:nvPr/>
        </p:nvSpPr>
        <p:spPr>
          <a:xfrm>
            <a:off x="23576237" y="33116677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24796576" y="33354948"/>
            <a:ext cx="3001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학력사항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INPUT </a:t>
            </a: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작성 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완료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인증하기 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버튼 활성화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287" name="직선 연결선 286"/>
          <p:cNvCxnSpPr/>
          <p:nvPr/>
        </p:nvCxnSpPr>
        <p:spPr>
          <a:xfrm>
            <a:off x="35502686" y="33266261"/>
            <a:ext cx="356601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타원 287"/>
          <p:cNvSpPr/>
          <p:nvPr/>
        </p:nvSpPr>
        <p:spPr>
          <a:xfrm>
            <a:off x="35158854" y="33086239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36352684" y="33308056"/>
            <a:ext cx="3073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인증하기 버튼 클릭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학력사항 추가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90" name="타원 289"/>
          <p:cNvSpPr/>
          <p:nvPr/>
        </p:nvSpPr>
        <p:spPr>
          <a:xfrm>
            <a:off x="41788972" y="29506209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291" name="직선 연결선 290"/>
          <p:cNvCxnSpPr/>
          <p:nvPr/>
        </p:nvCxnSpPr>
        <p:spPr>
          <a:xfrm rot="5400000">
            <a:off x="41698574" y="29379725"/>
            <a:ext cx="540000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/>
          <p:cNvSpPr txBox="1"/>
          <p:nvPr/>
        </p:nvSpPr>
        <p:spPr>
          <a:xfrm>
            <a:off x="40829712" y="28627536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Noto Sans CJK KR Medium" pitchFamily="34" charset="-127"/>
                <a:ea typeface="Noto Sans CJK KR Medium" pitchFamily="34" charset="-127"/>
              </a:rPr>
              <a:t>추가 된 학력사항</a:t>
            </a:r>
            <a:endParaRPr lang="en-US" altLang="ko-KR" sz="2000" dirty="0" smtClean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552528" y="49964551"/>
            <a:ext cx="4596130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기본 </a:t>
            </a:r>
            <a:r>
              <a:rPr lang="ko-KR" altLang="en-US" sz="4400" dirty="0" err="1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채용달력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 화면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13836904" y="43411823"/>
            <a:ext cx="3557384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기본 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교육 화면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26107256" y="43389176"/>
            <a:ext cx="4596130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동영상 </a:t>
            </a:r>
            <a:r>
              <a:rPr lang="ko-KR" altLang="en-US" sz="4400" dirty="0" err="1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모달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 페이지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96" name="직선 연결선 295"/>
          <p:cNvCxnSpPr/>
          <p:nvPr/>
        </p:nvCxnSpPr>
        <p:spPr>
          <a:xfrm>
            <a:off x="23570768" y="38953506"/>
            <a:ext cx="4834553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타원 296"/>
          <p:cNvSpPr/>
          <p:nvPr/>
        </p:nvSpPr>
        <p:spPr>
          <a:xfrm>
            <a:off x="23226936" y="38773484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23876848" y="39011983"/>
            <a:ext cx="3073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동영상 클릭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모달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페이지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ON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38540083" y="43498280"/>
            <a:ext cx="3557384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기본 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검색 화면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03" name="타원 302"/>
          <p:cNvSpPr/>
          <p:nvPr/>
        </p:nvSpPr>
        <p:spPr>
          <a:xfrm>
            <a:off x="36478154" y="36768906"/>
            <a:ext cx="360040" cy="36004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304" name="직선 연결선 303"/>
          <p:cNvCxnSpPr/>
          <p:nvPr/>
        </p:nvCxnSpPr>
        <p:spPr>
          <a:xfrm rot="5400000">
            <a:off x="36387756" y="36642422"/>
            <a:ext cx="54000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35540304" y="36004290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err="1" smtClean="0">
                <a:latin typeface="Noto Sans CJK KR Medium" pitchFamily="34" charset="-127"/>
                <a:ea typeface="Noto Sans CJK KR Medium" pitchFamily="34" charset="-127"/>
              </a:rPr>
              <a:t>모달</a:t>
            </a:r>
            <a:r>
              <a:rPr lang="ko-KR" altLang="en-US" sz="2000" dirty="0" smtClean="0">
                <a:latin typeface="Noto Sans CJK KR Medium" pitchFamily="34" charset="-127"/>
                <a:ea typeface="Noto Sans CJK KR Medium" pitchFamily="34" charset="-127"/>
              </a:rPr>
              <a:t> 종료 버튼</a:t>
            </a:r>
            <a:endParaRPr lang="ko-KR" altLang="en-US" sz="2000" dirty="0"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756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174</Words>
  <Application>Microsoft Office PowerPoint</Application>
  <PresentationFormat>사용자 지정</PresentationFormat>
  <Paragraphs>79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Noto Sans CJK KR Bold</vt:lpstr>
      <vt:lpstr>Noto Sans CJK KR Medium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</dc:creator>
  <cp:lastModifiedBy>multicampus</cp:lastModifiedBy>
  <cp:revision>39</cp:revision>
  <dcterms:created xsi:type="dcterms:W3CDTF">2020-07-16T18:51:09Z</dcterms:created>
  <dcterms:modified xsi:type="dcterms:W3CDTF">2020-09-17T14:35:37Z</dcterms:modified>
</cp:coreProperties>
</file>