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handoutMasterIdLst>
    <p:handoutMasterId r:id="rId10"/>
  </p:handoutMasterIdLst>
  <p:sldIdLst>
    <p:sldId id="256" r:id="rId2"/>
    <p:sldId id="272" r:id="rId3"/>
    <p:sldId id="263" r:id="rId4"/>
    <p:sldId id="281" r:id="rId5"/>
    <p:sldId id="279" r:id="rId6"/>
    <p:sldId id="280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75AC"/>
    <a:srgbClr val="FFB7B7"/>
    <a:srgbClr val="FFAFAF"/>
    <a:srgbClr val="D2BCF2"/>
    <a:srgbClr val="FCE7B2"/>
    <a:srgbClr val="CC3399"/>
    <a:srgbClr val="CC00CC"/>
    <a:srgbClr val="7F2ED0"/>
    <a:srgbClr val="FCD6E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9" autoAdjust="0"/>
    <p:restoredTop sz="95480" autoAdjust="0"/>
  </p:normalViewPr>
  <p:slideViewPr>
    <p:cSldViewPr snapToGrid="0">
      <p:cViewPr varScale="1">
        <p:scale>
          <a:sx n="83" d="100"/>
          <a:sy n="83" d="100"/>
        </p:scale>
        <p:origin x="96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8/19/2020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8/19/2020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0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2020-08-19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63" r:id="rId3"/>
    <p:sldLayoutId id="2147483679" r:id="rId4"/>
    <p:sldLayoutId id="2147483665" r:id="rId5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920889" y="5695520"/>
            <a:ext cx="2294805" cy="593536"/>
          </a:xfrm>
        </p:spPr>
        <p:txBody>
          <a:bodyPr>
            <a:normAutofit/>
          </a:bodyPr>
          <a:lstStyle/>
          <a:p>
            <a:endParaRPr lang="en-US" altLang="ko-KR" sz="700" dirty="0" smtClean="0"/>
          </a:p>
          <a:p>
            <a:r>
              <a:rPr lang="en-US" altLang="ko-KR" sz="700" dirty="0" smtClean="0"/>
              <a:t>DESIGNED BY 4</a:t>
            </a:r>
            <a:r>
              <a:rPr lang="ko-KR" altLang="en-US" sz="700" dirty="0" smtClean="0"/>
              <a:t>조</a:t>
            </a:r>
            <a:endParaRPr lang="ko-KR" altLang="en-US" sz="7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 rot="20700000">
            <a:off x="3769725" y="2093359"/>
            <a:ext cx="3359824" cy="1107996"/>
          </a:xfrm>
        </p:spPr>
        <p:txBody>
          <a:bodyPr/>
          <a:lstStyle/>
          <a:p>
            <a:r>
              <a:rPr lang="en-US" altLang="ko-KR" sz="13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FIT!</a:t>
            </a:r>
            <a:endParaRPr lang="en-US" altLang="ko-KR" sz="1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>
          <a:xfrm rot="20700000">
            <a:off x="4786963" y="2335078"/>
            <a:ext cx="3527425" cy="1354217"/>
          </a:xfrm>
        </p:spPr>
        <p:txBody>
          <a:bodyPr/>
          <a:lstStyle/>
          <a:p>
            <a:r>
              <a:rPr lang="en-US" altLang="ko-KR" sz="8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4"/>
          </p:nvPr>
        </p:nvSpPr>
        <p:spPr>
          <a:xfrm rot="20700000">
            <a:off x="6760989" y="1566927"/>
            <a:ext cx="1687476" cy="332981"/>
          </a:xfrm>
        </p:spPr>
        <p:txBody>
          <a:bodyPr/>
          <a:lstStyle/>
          <a:p>
            <a:r>
              <a:rPr lang="ko-KR" altLang="en-US" sz="1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오빠 나 저거 </a:t>
            </a:r>
            <a:r>
              <a:rPr lang="en-US" altLang="ko-KR" sz="1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1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endParaRPr lang="ko-KR" altLang="en-US" sz="1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5"/>
          </p:nvPr>
        </p:nvSpPr>
        <p:spPr>
          <a:xfrm rot="20700000">
            <a:off x="4985269" y="3333522"/>
            <a:ext cx="3374978" cy="1636987"/>
          </a:xfrm>
        </p:spPr>
        <p:txBody>
          <a:bodyPr/>
          <a:lstStyle/>
          <a:p>
            <a:r>
              <a:rPr lang="en-US" altLang="ko-KR" sz="1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</a:t>
            </a:r>
            <a:endParaRPr lang="ko-KR" altLang="en-US" sz="1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eet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5477">
            <a:off x="1753580" y="751400"/>
            <a:ext cx="8663353" cy="649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806399" y="2299949"/>
            <a:ext cx="2604596" cy="3919022"/>
          </a:xfrm>
        </p:spPr>
        <p:txBody>
          <a:bodyPr/>
          <a:lstStyle/>
          <a:p>
            <a:r>
              <a:rPr lang="ko-KR" altLang="en-US" sz="2800" dirty="0" err="1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팀소개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  <a:endParaRPr lang="en-US" altLang="ko-KR" sz="12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SUB-3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내용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  <a:endParaRPr lang="en-US" altLang="ko-KR" sz="1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 연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</a:p>
          <a:p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남은 일정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</a:p>
          <a:p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 &amp; A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851409"/>
            <a:ext cx="2897368" cy="338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TABLE OF CONTENTS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 rot="20700000">
            <a:off x="5234225" y="267064"/>
            <a:ext cx="1475270" cy="486512"/>
          </a:xfrm>
        </p:spPr>
        <p:txBody>
          <a:bodyPr/>
          <a:lstStyle/>
          <a:p>
            <a:r>
              <a:rPr lang="en-US" altLang="ko-KR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FIT!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 rot="20700000">
            <a:off x="5514002" y="517722"/>
            <a:ext cx="1548864" cy="369332"/>
          </a:xfr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 rot="20700000">
            <a:off x="6027599" y="353540"/>
            <a:ext cx="549259" cy="178884"/>
          </a:xfrm>
          <a:effectLst/>
        </p:spPr>
        <p:txBody>
          <a:bodyPr/>
          <a:lstStyle/>
          <a:p>
            <a:r>
              <a:rPr lang="en-US" altLang="ko-KR" sz="1100" spc="-50" dirty="0" smtClean="0"/>
              <a:t>SSAFY 3</a:t>
            </a:r>
            <a:endParaRPr lang="ko-KR" altLang="en-US" sz="1100" spc="-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 rot="20700000">
            <a:off x="5900023" y="453088"/>
            <a:ext cx="1481924" cy="498598"/>
          </a:xfrm>
        </p:spPr>
        <p:txBody>
          <a:bodyPr/>
          <a:lstStyle/>
          <a:p>
            <a:r>
              <a:rPr lang="en-US" altLang="ko-KR" sz="3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1571" y="489527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AutoShape 12" descr="Python 무료 아이콘 의 Super Flat Remix V1.08 Ap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-156365" y="-258618"/>
            <a:ext cx="1531881" cy="250290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0" y="1265391"/>
            <a:ext cx="1378103" cy="5698828"/>
          </a:xfrm>
          <a:prstGeom prst="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각 삼각형 83"/>
          <p:cNvSpPr/>
          <p:nvPr/>
        </p:nvSpPr>
        <p:spPr>
          <a:xfrm rot="5400000">
            <a:off x="-459032" y="666667"/>
            <a:ext cx="1240252" cy="2437701"/>
          </a:xfrm>
          <a:prstGeom prst="rtTriangle">
            <a:avLst/>
          </a:prstGeom>
          <a:solidFill>
            <a:srgbClr val="FFB7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70006" y="404310"/>
            <a:ext cx="61106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〔</a:t>
            </a:r>
          </a:p>
          <a:p>
            <a:pPr algn="ctr">
              <a:lnSpc>
                <a:spcPct val="50000"/>
              </a:lnSpc>
            </a:pP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pPr algn="ctr">
              <a:lnSpc>
                <a:spcPct val="50000"/>
              </a:lnSpc>
            </a:pP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〕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36292" y="404310"/>
            <a:ext cx="5347854" cy="134849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altLang="ko-KR" sz="66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FIT ON U</a:t>
            </a:r>
          </a:p>
          <a:p>
            <a:pPr marL="285750" indent="-285750" algn="ctr">
              <a:lnSpc>
                <a:spcPct val="110000"/>
              </a:lnSpc>
              <a:buFontTx/>
              <a:buChar char="-"/>
            </a:pPr>
            <a:r>
              <a:rPr lang="ko-KR" altLang="en-US" sz="1600" b="1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얼굴이 못 생겼으면 옷이라도 잘 입자</a:t>
            </a:r>
            <a:r>
              <a:rPr lang="en-US" altLang="ko-KR" sz="1600" b="1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- </a:t>
            </a:r>
          </a:p>
          <a:p>
            <a:pPr marL="285750" indent="-285750" algn="ctr">
              <a:lnSpc>
                <a:spcPct val="110000"/>
              </a:lnSpc>
              <a:buFontTx/>
              <a:buChar char="-"/>
            </a:pPr>
            <a:endParaRPr lang="ko-KR" altLang="en-US" sz="800" b="1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2" r="18798" b="-2153"/>
          <a:stretch/>
        </p:blipFill>
        <p:spPr>
          <a:xfrm>
            <a:off x="2173783" y="3142660"/>
            <a:ext cx="1583403" cy="266823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3" r="20353"/>
          <a:stretch/>
        </p:blipFill>
        <p:spPr>
          <a:xfrm>
            <a:off x="4029501" y="3091192"/>
            <a:ext cx="1571547" cy="265237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19427"/>
          <a:stretch/>
        </p:blipFill>
        <p:spPr>
          <a:xfrm>
            <a:off x="7943497" y="3202614"/>
            <a:ext cx="1552206" cy="258177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r="20353"/>
          <a:stretch/>
        </p:blipFill>
        <p:spPr>
          <a:xfrm>
            <a:off x="9767992" y="3129613"/>
            <a:ext cx="1620000" cy="265237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1" r="20047"/>
          <a:stretch/>
        </p:blipFill>
        <p:spPr>
          <a:xfrm>
            <a:off x="6006373" y="3142110"/>
            <a:ext cx="1574377" cy="2642279"/>
          </a:xfrm>
          <a:prstGeom prst="rect">
            <a:avLst/>
          </a:prstGeom>
        </p:spPr>
      </p:pic>
      <p:sp>
        <p:nvSpPr>
          <p:cNvPr id="52" name="모서리가 둥근 직사각형 51"/>
          <p:cNvSpPr/>
          <p:nvPr/>
        </p:nvSpPr>
        <p:spPr>
          <a:xfrm>
            <a:off x="2225068" y="2926636"/>
            <a:ext cx="1440000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팀장 </a:t>
            </a:r>
            <a:r>
              <a:rPr lang="en-US" altLang="ko-KR" sz="12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/ </a:t>
            </a:r>
          </a:p>
          <a:p>
            <a:pPr algn="ctr"/>
            <a:r>
              <a:rPr lang="en-US" altLang="ko-KR" sz="12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Tech Leader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095275" y="2926086"/>
            <a:ext cx="1440000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개발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023213" y="2925159"/>
            <a:ext cx="1440000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개발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968594" y="2925159"/>
            <a:ext cx="1440000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기획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9858550" y="2925159"/>
            <a:ext cx="1440000" cy="43204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QA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225067" y="5959589"/>
            <a:ext cx="5238145" cy="432048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Back End</a:t>
            </a:r>
            <a:endParaRPr lang="ko-KR" altLang="en-US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968594" y="5959589"/>
            <a:ext cx="3329956" cy="432048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Front End</a:t>
            </a:r>
            <a:endParaRPr lang="ko-KR" altLang="en-US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3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1571" y="489527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AutoShape 12" descr="Python 무료 아이콘 의 Super Flat Remix V1.08 Ap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-156365" y="-258618"/>
            <a:ext cx="1531881" cy="250290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0" y="1265391"/>
            <a:ext cx="1378103" cy="5698828"/>
          </a:xfrm>
          <a:prstGeom prst="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각 삼각형 83"/>
          <p:cNvSpPr/>
          <p:nvPr/>
        </p:nvSpPr>
        <p:spPr>
          <a:xfrm rot="5400000">
            <a:off x="-459032" y="666667"/>
            <a:ext cx="1240252" cy="2437701"/>
          </a:xfrm>
          <a:prstGeom prst="rtTriangle">
            <a:avLst/>
          </a:prstGeom>
          <a:solidFill>
            <a:srgbClr val="FFB7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65196" y="404310"/>
            <a:ext cx="620683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〔</a:t>
            </a:r>
          </a:p>
          <a:p>
            <a:pPr algn="ctr">
              <a:lnSpc>
                <a:spcPct val="50000"/>
              </a:lnSpc>
            </a:pP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pPr algn="ctr">
              <a:lnSpc>
                <a:spcPct val="50000"/>
              </a:lnSpc>
            </a:pP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b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</a:t>
            </a:r>
            <a:b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  <a:p>
            <a:pPr algn="ctr"/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〕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6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05116" y="2555274"/>
            <a:ext cx="28873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연</a:t>
            </a:r>
            <a:endParaRPr lang="ko-KR" altLang="en-US" sz="1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9851" y="2377177"/>
            <a:ext cx="5912549" cy="2227698"/>
          </a:xfrm>
          <a:prstGeom prst="rect">
            <a:avLst/>
          </a:prstGeom>
          <a:noFill/>
          <a:ln w="127000" cap="sq" cmpd="dbl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496291"/>
            <a:ext cx="2897368" cy="693674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〔 3 〕</a:t>
            </a:r>
            <a:endParaRPr lang="ko-KR" altLang="en-US" sz="36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9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543726" y="1266529"/>
            <a:ext cx="3567509" cy="1940757"/>
          </a:xfrm>
          <a:prstGeom prst="roundRect">
            <a:avLst>
              <a:gd name="adj" fmla="val 5593"/>
            </a:avLst>
          </a:prstGeom>
          <a:noFill/>
          <a:ln w="19050">
            <a:solidFill>
              <a:srgbClr val="5F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365" y="-258618"/>
            <a:ext cx="1531881" cy="250290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1265391"/>
            <a:ext cx="1378103" cy="5698828"/>
          </a:xfrm>
          <a:prstGeom prst="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5400000">
            <a:off x="-459032" y="666667"/>
            <a:ext cx="1240252" cy="2437701"/>
          </a:xfrm>
          <a:prstGeom prst="rtTriangle">
            <a:avLst/>
          </a:prstGeom>
          <a:solidFill>
            <a:srgbClr val="FFB7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1571" y="489527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3119" y="415639"/>
            <a:ext cx="611065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〔</a:t>
            </a:r>
          </a:p>
          <a:p>
            <a:pPr algn="ctr">
              <a:lnSpc>
                <a:spcPct val="50000"/>
              </a:lnSpc>
            </a:pP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en-US" altLang="ko-K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〕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74412" y="946342"/>
            <a:ext cx="1821666" cy="432000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95789" y="982809"/>
            <a:ext cx="77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기능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3278" y="1465138"/>
            <a:ext cx="15546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Infinite Scroll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43726" y="4105379"/>
            <a:ext cx="3567509" cy="1690027"/>
          </a:xfrm>
          <a:prstGeom prst="roundRect">
            <a:avLst>
              <a:gd name="adj" fmla="val 5593"/>
            </a:avLst>
          </a:prstGeom>
          <a:noFill/>
          <a:ln w="19050">
            <a:solidFill>
              <a:srgbClr val="5F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43278" y="4363611"/>
            <a:ext cx="26661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실시간 채팅 연동 및 구현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43670" y="4876847"/>
            <a:ext cx="19351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알림 연동 및 구현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643278" y="1963069"/>
            <a:ext cx="2752677" cy="461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큐레이션을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통한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피드제공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278" y="2462948"/>
            <a:ext cx="29738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소셜로그인을 통한 회원가입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436801" y="1265391"/>
            <a:ext cx="3567509" cy="1940757"/>
          </a:xfrm>
          <a:prstGeom prst="roundRect">
            <a:avLst>
              <a:gd name="adj" fmla="val 5593"/>
            </a:avLst>
          </a:prstGeom>
          <a:noFill/>
          <a:ln w="19050">
            <a:solidFill>
              <a:srgbClr val="5F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54825" y="1482472"/>
            <a:ext cx="31651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리셀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중고판매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페이지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54825" y="1961549"/>
            <a:ext cx="1800493" cy="461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할인정보 페이지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436801" y="4105379"/>
            <a:ext cx="3567509" cy="1690027"/>
          </a:xfrm>
          <a:prstGeom prst="roundRect">
            <a:avLst>
              <a:gd name="adj" fmla="val 5593"/>
            </a:avLst>
          </a:prstGeom>
          <a:noFill/>
          <a:ln w="19050">
            <a:solidFill>
              <a:srgbClr val="5F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536353" y="4363611"/>
            <a:ext cx="30412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테스트케이스 생성 및 테스트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536745" y="4876847"/>
            <a:ext cx="10695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영상제작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74412" y="3800207"/>
            <a:ext cx="1821666" cy="432000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195789" y="3836674"/>
            <a:ext cx="77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연동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611638" y="939643"/>
            <a:ext cx="1821666" cy="432000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072582" y="976110"/>
            <a:ext cx="90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페이지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611638" y="3842945"/>
            <a:ext cx="1821666" cy="432000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063346" y="3879537"/>
            <a:ext cx="90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산출물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7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68968" y="1995054"/>
            <a:ext cx="574388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  <a:endParaRPr lang="ko-KR" altLang="en-US" sz="1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50836" y="1847273"/>
            <a:ext cx="6807199" cy="3011055"/>
          </a:xfrm>
          <a:prstGeom prst="rect">
            <a:avLst/>
          </a:prstGeom>
          <a:noFill/>
          <a:ln w="127000" cap="sq" cmpd="dbl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5096</TotalTime>
  <Words>128</Words>
  <Application>Microsoft Office PowerPoint</Application>
  <PresentationFormat>와이드스크린</PresentationFormat>
  <Paragraphs>77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Built Titling Rg</vt:lpstr>
      <vt:lpstr>Built Titling Sb</vt:lpstr>
      <vt:lpstr>G마켓 산스 TTF Bold</vt:lpstr>
      <vt:lpstr>KoPub돋움체 Bold</vt:lpstr>
      <vt:lpstr>KoPub돋움체 Medium</vt:lpstr>
      <vt:lpstr>Tmon몬소리 Black</vt:lpstr>
      <vt:lpstr>맑은 고딕</vt:lpstr>
      <vt:lpstr>배달의민족 주아</vt:lpstr>
      <vt:lpstr>에스코어 드림 3 Light</vt:lpstr>
      <vt:lpstr>에스코어 드림 7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multicampus</cp:lastModifiedBy>
  <cp:revision>676</cp:revision>
  <dcterms:created xsi:type="dcterms:W3CDTF">2016-11-18T22:13:00Z</dcterms:created>
  <dcterms:modified xsi:type="dcterms:W3CDTF">2020-08-19T09:42:10Z</dcterms:modified>
</cp:coreProperties>
</file>