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6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0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50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0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7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8ADB-9988-4AF9-8644-C928CE04DCE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E78A-FE83-4425-9860-EEFBFA4E5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4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9" y="291142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변수 도출</a:t>
            </a:r>
            <a:endParaRPr lang="ko-KR" altLang="en-US" sz="2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3312494"/>
            <a:ext cx="414408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패션에 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관심이 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태도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가지고 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있는 옷이 많은가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기술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ko-KR" dirty="0">
              <a:solidFill>
                <a:srgbClr val="333333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ko-KR" dirty="0" err="1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패션센스가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있는가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소질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ko-KR" dirty="0">
              <a:solidFill>
                <a:srgbClr val="333333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옷의 </a:t>
            </a:r>
            <a:r>
              <a:rPr lang="ko-KR" altLang="ko-KR" dirty="0" err="1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지출비용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많은가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행동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태도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기술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ko-KR" dirty="0">
              <a:solidFill>
                <a:srgbClr val="333333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ko-KR" dirty="0" err="1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ko-KR" dirty="0" err="1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자주 이용하는가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행동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ko-KR" dirty="0">
              <a:solidFill>
                <a:srgbClr val="333333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이성에게 </a:t>
            </a:r>
            <a:r>
              <a:rPr lang="ko-KR" altLang="ko-KR" dirty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관심이 많은가 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동기</a:t>
            </a:r>
            <a:r>
              <a:rPr lang="en-US" altLang="ko-KR" dirty="0" smtClean="0">
                <a:solidFill>
                  <a:srgbClr val="333333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ko-KR" dirty="0">
              <a:solidFill>
                <a:srgbClr val="333333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320" y="51020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조사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910906"/>
            <a:ext cx="31822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김수정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고등학생 여성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김동묘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(20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유튜버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남성</a:t>
            </a:r>
            <a:endParaRPr lang="en-US" altLang="ko-KR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이싸피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회사원 남성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" y="653692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변수 매핑</a:t>
            </a:r>
            <a:endParaRPr lang="ko-KR" altLang="en-US" sz="24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4963"/>
              </p:ext>
            </p:extLst>
          </p:nvPr>
        </p:nvGraphicFramePr>
        <p:xfrm>
          <a:off x="381000" y="7096245"/>
          <a:ext cx="6172200" cy="3142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41859729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38472359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02848241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549431239"/>
                    </a:ext>
                  </a:extLst>
                </a:gridCol>
              </a:tblGrid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행동변수</a:t>
                      </a:r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 </a:t>
                      </a:r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31893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4724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43980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32937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789809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3709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58659"/>
                  </a:ext>
                </a:extLst>
              </a:tr>
              <a:tr h="392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총점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  <a:endParaRPr lang="ko-KR" altLang="en-US" sz="1400" b="1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65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999" y="10244212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공동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김동묘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(20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이싸피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- 2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순위 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김수정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(10</a:t>
            </a:r>
            <a:r>
              <a:rPr lang="ko-KR" altLang="en-US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</a:t>
            </a:r>
            <a:r>
              <a:rPr lang="en-US" altLang="ko-KR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147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CJK KR Bold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</cp:revision>
  <dcterms:created xsi:type="dcterms:W3CDTF">2020-07-31T02:04:11Z</dcterms:created>
  <dcterms:modified xsi:type="dcterms:W3CDTF">2020-07-31T02:17:59Z</dcterms:modified>
</cp:coreProperties>
</file>