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2" r:id="rId3"/>
    <p:sldId id="263" r:id="rId4"/>
    <p:sldId id="276" r:id="rId5"/>
    <p:sldId id="278" r:id="rId6"/>
    <p:sldId id="277" r:id="rId7"/>
    <p:sldId id="279" r:id="rId8"/>
    <p:sldId id="280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75AC"/>
    <a:srgbClr val="FFB7B7"/>
    <a:srgbClr val="FFAFAF"/>
    <a:srgbClr val="D2BCF2"/>
    <a:srgbClr val="FCE7B2"/>
    <a:srgbClr val="CC3399"/>
    <a:srgbClr val="CC00CC"/>
    <a:srgbClr val="7F2ED0"/>
    <a:srgbClr val="FCD6E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9" autoAdjust="0"/>
    <p:restoredTop sz="95480" autoAdjust="0"/>
  </p:normalViewPr>
  <p:slideViewPr>
    <p:cSldViewPr snapToGrid="0">
      <p:cViewPr varScale="1">
        <p:scale>
          <a:sx n="83" d="100"/>
          <a:sy n="83" d="100"/>
        </p:scale>
        <p:origin x="965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01" d="100"/>
          <a:sy n="101" d="100"/>
        </p:scale>
        <p:origin x="26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AD422-0CE2-7345-9C9C-5AE431B01D98}" type="datetimeFigureOut">
              <a:rPr lang="en-US" altLang="ko-KR" smtClean="0"/>
              <a:t>8/7/2020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FAF04-A4AB-394B-8174-0452DE40444D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593C2-BB06-FE4C-A097-5F24D72EFBBA}" type="datetimeFigureOut">
              <a:rPr lang="en-US" altLang="ko-KR" smtClean="0"/>
              <a:t>8/7/2020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C0F5F-2408-184D-BCB4-04B8D7BCC9C3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8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C0F5F-2408-184D-BCB4-04B8D7BCC9C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8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52906" y="5695520"/>
            <a:ext cx="2086186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6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DESIGEND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38176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43197" y="423106"/>
            <a:ext cx="5245356" cy="1406466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0" y="4551841"/>
            <a:ext cx="4557234" cy="1221105"/>
          </a:xfrm>
          <a:prstGeom prst="line">
            <a:avLst/>
          </a:prstGeom>
          <a:ln w="25400" cap="rnd">
            <a:solidFill>
              <a:srgbClr val="FF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 userDrawn="1"/>
        </p:nvSpPr>
        <p:spPr>
          <a:xfrm>
            <a:off x="6049195" y="944622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 userDrawn="1"/>
        </p:nvSpPr>
        <p:spPr>
          <a:xfrm>
            <a:off x="6057161" y="4952293"/>
            <a:ext cx="93608" cy="93608"/>
          </a:xfrm>
          <a:prstGeom prst="ellipse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946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FFB7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 userDrawn="1"/>
        </p:nvGrpSpPr>
        <p:grpSpPr>
          <a:xfrm>
            <a:off x="-20393" y="0"/>
            <a:ext cx="12212392" cy="6858000"/>
            <a:chOff x="-20393" y="0"/>
            <a:chExt cx="12212392" cy="6858000"/>
          </a:xfrm>
          <a:solidFill>
            <a:srgbClr val="5F75AC"/>
          </a:solidFill>
        </p:grpSpPr>
        <p:grpSp>
          <p:nvGrpSpPr>
            <p:cNvPr id="15" name="그룹 14"/>
            <p:cNvGrpSpPr/>
            <p:nvPr userDrawn="1"/>
          </p:nvGrpSpPr>
          <p:grpSpPr>
            <a:xfrm>
              <a:off x="-20393" y="0"/>
              <a:ext cx="12212392" cy="6858000"/>
              <a:chOff x="1041130" y="0"/>
              <a:chExt cx="10092886" cy="6858000"/>
            </a:xfrm>
            <a:grpFill/>
          </p:grpSpPr>
          <p:sp>
            <p:nvSpPr>
              <p:cNvPr id="16" name="직사각형 15"/>
              <p:cNvSpPr/>
              <p:nvPr/>
            </p:nvSpPr>
            <p:spPr>
              <a:xfrm>
                <a:off x="7784272" y="0"/>
                <a:ext cx="3349744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041130" y="0"/>
                <a:ext cx="3286125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타원 18"/>
            <p:cNvSpPr/>
            <p:nvPr userDrawn="1"/>
          </p:nvSpPr>
          <p:spPr>
            <a:xfrm>
              <a:off x="7878641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 userDrawn="1"/>
          </p:nvSpPr>
          <p:spPr>
            <a:xfrm>
              <a:off x="3609094" y="477641"/>
              <a:ext cx="571135" cy="57113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56562" y="5672732"/>
            <a:ext cx="2294805" cy="593536"/>
          </a:xfrm>
        </p:spPr>
        <p:txBody>
          <a:bodyPr lIns="0" rIns="0" anchor="ctr"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5F75AC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ADSTORE PT TEMPLATE</a:t>
            </a:r>
          </a:p>
          <a:p>
            <a:r>
              <a:rPr lang="en-US" dirty="0"/>
              <a:t>DESIGNED BY L@RGO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 rot="20700000">
            <a:off x="4317606" y="1358279"/>
            <a:ext cx="3359824" cy="1107996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6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4421423" y="2100942"/>
            <a:ext cx="3527425" cy="1692771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0800" i="1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6055920" y="1769291"/>
            <a:ext cx="1381458" cy="332981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>
            <a:outerShdw dist="50800" dir="2700000" sx="101000" sy="101000" algn="tl" rotWithShape="0">
              <a:srgbClr val="5F75AC"/>
            </a:outerShdw>
          </a:effectLst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2000" i="1" baseline="0">
                <a:solidFill>
                  <a:srgbClr val="5F75AC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4627409" y="3409601"/>
            <a:ext cx="3374978" cy="846386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5500" i="1" baseline="0" dirty="0">
                <a:solidFill>
                  <a:schemeClr val="bg1"/>
                </a:solidFill>
                <a:effectLst>
                  <a:outerShdw dist="50800" dir="2700000" sx="101000" sy="101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 flipV="1">
            <a:off x="7105650" y="466725"/>
            <a:ext cx="5103715" cy="1367535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 flipV="1">
            <a:off x="-277145" y="4519613"/>
            <a:ext cx="4857345" cy="1301521"/>
          </a:xfrm>
          <a:prstGeom prst="line">
            <a:avLst/>
          </a:prstGeom>
          <a:ln w="25400" cap="rnd">
            <a:solidFill>
              <a:srgbClr val="5F75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 userDrawn="1"/>
        </p:nvSpPr>
        <p:spPr>
          <a:xfrm>
            <a:off x="6049195" y="1048776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 userDrawn="1"/>
        </p:nvSpPr>
        <p:spPr>
          <a:xfrm>
            <a:off x="6057161" y="4845879"/>
            <a:ext cx="93608" cy="93608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41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/>
          <p:cNvGrpSpPr/>
          <p:nvPr userDrawn="1"/>
        </p:nvGrpSpPr>
        <p:grpSpPr>
          <a:xfrm>
            <a:off x="4014315" y="1637768"/>
            <a:ext cx="4170834" cy="4770652"/>
            <a:chOff x="158755" y="585800"/>
            <a:chExt cx="11899875" cy="5772489"/>
          </a:xfrm>
        </p:grpSpPr>
        <p:sp>
          <p:nvSpPr>
            <p:cNvPr id="13" name="배지 12"/>
            <p:cNvSpPr/>
            <p:nvPr userDrawn="1"/>
          </p:nvSpPr>
          <p:spPr>
            <a:xfrm flipH="1">
              <a:off x="545130" y="770503"/>
              <a:ext cx="11083635" cy="5412602"/>
            </a:xfrm>
            <a:prstGeom prst="plaque">
              <a:avLst>
                <a:gd name="adj" fmla="val 0"/>
              </a:avLst>
            </a:prstGeom>
            <a:solidFill>
              <a:srgbClr val="FFB7B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 flipH="1">
              <a:off x="158755" y="585800"/>
              <a:ext cx="11899875" cy="5772489"/>
            </a:xfrm>
            <a:prstGeom prst="rect">
              <a:avLst/>
            </a:prstGeom>
            <a:noFill/>
            <a:ln w="12700">
              <a:solidFill>
                <a:srgbClr val="FFB7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6399" y="2702431"/>
            <a:ext cx="2604596" cy="3144451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 marL="0" marR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900" i="0" dirty="0">
                <a:solidFill>
                  <a:schemeClr val="bg1"/>
                </a:solidFill>
                <a:effectLst>
                  <a:outerShdw dist="139700" dir="2700000" algn="tl" rotWithShape="0">
                    <a:srgbClr val="5F75AC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 algn="dist">
              <a:lnSpc>
                <a:spcPct val="100000"/>
              </a:lnSpc>
            </a:pPr>
            <a:r>
              <a:rPr lang="en-US" altLang="ko-KR" dirty="0"/>
              <a:t>DESIGN</a:t>
            </a:r>
            <a:br>
              <a:rPr lang="en-US" altLang="ko-KR" dirty="0"/>
            </a:br>
            <a:endParaRPr lang="en-US" altLang="ko-KR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CONCEPT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ARTWORKS</a:t>
            </a:r>
            <a:br>
              <a:rPr lang="en-US" dirty="0"/>
            </a:br>
            <a:endParaRPr lang="en-US" dirty="0"/>
          </a:p>
          <a:p>
            <a:pPr lvl="0" algn="dist">
              <a:lnSpc>
                <a:spcPct val="100000"/>
              </a:lnSpc>
            </a:pPr>
            <a:r>
              <a:rPr lang="en-US" dirty="0"/>
              <a:t>GALLERY</a:t>
            </a:r>
            <a:br>
              <a:rPr lang="en-US" dirty="0"/>
            </a:br>
            <a:endParaRPr lang="en-US" altLang="ko-KR" dirty="0"/>
          </a:p>
          <a:p>
            <a:pPr marL="0" marR="0" lvl="0" indent="0" algn="dist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CONTACT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7362" y="6501926"/>
            <a:ext cx="3884744" cy="217911"/>
          </a:xfrm>
        </p:spPr>
        <p:txBody>
          <a:bodyPr anchor="ctr"/>
          <a:lstStyle>
            <a:lvl1pPr marL="0" indent="0" algn="di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1050" kern="1000" spc="-7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B7B7"/>
                </a:solidFill>
                <a:latin typeface="Built Titling Sb" panose="020B0706030202080204" pitchFamily="34" charset="0"/>
                <a:ea typeface="+mj-ea"/>
                <a:cs typeface="+mn-cs"/>
              </a:defRPr>
            </a:lvl1pPr>
          </a:lstStyle>
          <a:p>
            <a:r>
              <a:rPr lang="en-US" altLang="ko-KR"/>
              <a:t>DESIGNED BY L@RGO ADSTORE</a:t>
            </a:r>
            <a:endParaRPr 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4693785" y="1977896"/>
            <a:ext cx="2821712" cy="307777"/>
          </a:xfrm>
          <a:solidFill>
            <a:srgbClr val="5F75AC"/>
          </a:solidFill>
          <a:effectLst/>
        </p:spPr>
        <p:txBody>
          <a:bodyPr vert="horz" wrap="square" lIns="144000" tIns="0" rIns="144000" bIns="0" rtlCol="0" anchor="ctr">
            <a:spAutoFit/>
          </a:bodyPr>
          <a:lstStyle>
            <a:lvl1pPr algn="dist">
              <a:defRPr lang="ko-KR" altLang="en-US" sz="2000" i="0" baseline="0" dirty="0">
                <a:solidFill>
                  <a:schemeClr val="bg1"/>
                </a:solidFill>
                <a:effectLst/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TABLE OF CONTENTS</a:t>
            </a:r>
            <a:endParaRPr lang="ko-KR" altLang="en-US" dirty="0"/>
          </a:p>
        </p:txBody>
      </p:sp>
      <p:sp>
        <p:nvSpPr>
          <p:cNvPr id="43" name="타원 42"/>
          <p:cNvSpPr/>
          <p:nvPr userDrawn="1"/>
        </p:nvSpPr>
        <p:spPr>
          <a:xfrm>
            <a:off x="4059387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 userDrawn="1"/>
        </p:nvSpPr>
        <p:spPr>
          <a:xfrm>
            <a:off x="7921834" y="4068047"/>
            <a:ext cx="187760" cy="187760"/>
          </a:xfrm>
          <a:prstGeom prst="ellipse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5306849" y="134797"/>
            <a:ext cx="1475270" cy="486512"/>
          </a:xfrm>
          <a:noFill/>
          <a:effectLst>
            <a:outerShdw dist="50800" dir="2700000" sx="101000" sy="101000" algn="tl" rotWithShape="0">
              <a:srgbClr val="5F75AC"/>
            </a:outerShdw>
          </a:effectLst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32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5363078" y="469215"/>
            <a:ext cx="1548864" cy="738664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8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6076683" y="302469"/>
            <a:ext cx="548231" cy="146210"/>
          </a:xfrm>
          <a:prstGeom prst="parallelogram">
            <a:avLst>
              <a:gd name="adj" fmla="val 18802"/>
            </a:avLst>
          </a:prstGeom>
          <a:solidFill>
            <a:srgbClr val="FFB7B7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50" i="1" baseline="0">
                <a:solidFill>
                  <a:schemeClr val="bg1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5457730" y="1087862"/>
            <a:ext cx="1481924" cy="369332"/>
          </a:xfrm>
          <a:effectLst>
            <a:outerShdw dist="50800" dir="2700000" sx="101000" sy="101000" algn="tl" rotWithShape="0">
              <a:srgbClr val="5F75AC"/>
            </a:outerShdw>
          </a:effectLst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24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7299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 flipH="1">
            <a:off x="1379538" y="0"/>
            <a:ext cx="108124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8105" y="309257"/>
            <a:ext cx="10823420" cy="541314"/>
          </a:xfr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3600" spc="-90" baseline="0" dirty="0">
                <a:solidFill>
                  <a:srgbClr val="5F75AC"/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78103" y="872611"/>
            <a:ext cx="10823422" cy="30357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 rot="20700000">
            <a:off x="-92616" y="6368928"/>
            <a:ext cx="1357853" cy="14849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lIns="252000" rIns="108000" anchor="ctr">
            <a:noAutofit/>
          </a:bodyPr>
          <a:lstStyle>
            <a:lvl1pPr marL="0" indent="0" algn="dist">
              <a:lnSpc>
                <a:spcPct val="100000"/>
              </a:lnSpc>
              <a:buFont typeface="Arial" panose="020B0604020202020204" pitchFamily="34" charset="0"/>
              <a:buNone/>
              <a:defRPr sz="750" b="0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5F75AC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ko-KR" dirty="0"/>
              <a:t>ADSTORE-L@RGO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736020" y="1404830"/>
            <a:ext cx="10122606" cy="5350904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ko-KR" altLang="en-US" sz="14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rgbClr val="5F75AC"/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3" hasCustomPrompt="1"/>
          </p:nvPr>
        </p:nvSpPr>
        <p:spPr>
          <a:xfrm rot="20700000">
            <a:off x="18776" y="121135"/>
            <a:ext cx="1314187" cy="486512"/>
          </a:xfrm>
          <a:noFill/>
          <a:effectLst/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</a:defRPr>
            </a:lvl1pPr>
          </a:lstStyle>
          <a:p>
            <a:pPr lvl="0"/>
            <a:r>
              <a:rPr lang="en-US" altLang="ko-KR" dirty="0"/>
              <a:t>SPLIT!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 rot="20700000">
            <a:off x="73555" y="472111"/>
            <a:ext cx="1379745" cy="615553"/>
          </a:xfrm>
          <a:effectLst/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4000" i="1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  <a:lvl2pPr marL="4572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 algn="l"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ko-KR" dirty="0"/>
              <a:t>TILTING</a:t>
            </a:r>
            <a:endParaRPr lang="ko-KR" altLang="en-US" dirty="0"/>
          </a:p>
        </p:txBody>
      </p:sp>
      <p:sp>
        <p:nvSpPr>
          <p:cNvPr id="14" name="텍스트 개체 틀 9"/>
          <p:cNvSpPr>
            <a:spLocks noGrp="1"/>
          </p:cNvSpPr>
          <p:nvPr>
            <p:ph type="body" sz="quarter" idx="15" hasCustomPrompt="1"/>
          </p:nvPr>
        </p:nvSpPr>
        <p:spPr>
          <a:xfrm rot="20700000">
            <a:off x="596387" y="358257"/>
            <a:ext cx="488370" cy="146210"/>
          </a:xfrm>
          <a:prstGeom prst="parallelogram">
            <a:avLst>
              <a:gd name="adj" fmla="val 18802"/>
            </a:avLst>
          </a:prstGeom>
          <a:solidFill>
            <a:schemeClr val="bg1"/>
          </a:solidFill>
          <a:effectLst/>
        </p:spPr>
        <p:txBody>
          <a:bodyPr tIns="0" bIns="0" anchor="ctr">
            <a:noAutofit/>
          </a:bodyPr>
          <a:lstStyle>
            <a:lvl1pPr>
              <a:lnSpc>
                <a:spcPct val="100000"/>
              </a:lnSpc>
              <a:defRPr sz="1000" i="1" spc="0" baseline="0">
                <a:solidFill>
                  <a:srgbClr val="FFB7B7"/>
                </a:solidFill>
                <a:latin typeface="Built Titling Sb" panose="020B0706030202080204" pitchFamily="34" charset="0"/>
              </a:defRPr>
            </a:lvl1pPr>
            <a:lvl2pPr>
              <a:defRPr>
                <a:latin typeface="Built Titling Sb" panose="020B0706030202080204" pitchFamily="34" charset="0"/>
              </a:defRPr>
            </a:lvl2pPr>
            <a:lvl3pPr>
              <a:defRPr>
                <a:latin typeface="Built Titling Sb" panose="020B0706030202080204" pitchFamily="34" charset="0"/>
              </a:defRPr>
            </a:lvl3pPr>
            <a:lvl4pPr>
              <a:defRPr>
                <a:latin typeface="Built Titling Sb" panose="020B0706030202080204" pitchFamily="34" charset="0"/>
              </a:defRPr>
            </a:lvl4pPr>
            <a:lvl5pPr>
              <a:defRPr>
                <a:latin typeface="Built Titling Sb" panose="020B0706030202080204" pitchFamily="34" charset="0"/>
              </a:defRPr>
            </a:lvl5pPr>
          </a:lstStyle>
          <a:p>
            <a:pPr lvl="0"/>
            <a:r>
              <a:rPr lang="en-US" altLang="ko-KR" dirty="0"/>
              <a:t>DESIGNED</a:t>
            </a:r>
            <a:endParaRPr lang="ko-KR" altLang="en-US" dirty="0"/>
          </a:p>
        </p:txBody>
      </p:sp>
      <p:sp>
        <p:nvSpPr>
          <p:cNvPr id="15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 rot="20700000">
            <a:off x="156971" y="961713"/>
            <a:ext cx="1320114" cy="276999"/>
          </a:xfrm>
          <a:effectLst/>
        </p:spPr>
        <p:txBody>
          <a:bodyPr vert="horz" wrap="square" lIns="0" tIns="0" rIns="0" bIns="0" rtlCol="0" anchor="ctr">
            <a:spAutoFit/>
          </a:bodyPr>
          <a:lstStyle>
            <a:lvl1pPr>
              <a:defRPr lang="ko-KR" altLang="en-US" sz="1800" i="1" baseline="0" dirty="0">
                <a:solidFill>
                  <a:schemeClr val="bg1"/>
                </a:solidFill>
                <a:effectLst>
                  <a:outerShdw dist="38100" dir="2700000" sx="101000" sy="101000" algn="tl" rotWithShape="0">
                    <a:srgbClr val="FFB7B7"/>
                  </a:outerShdw>
                </a:effectLst>
                <a:latin typeface="Built Titling Sb" panose="020B0706030202080204" pitchFamily="34" charset="0"/>
                <a:ea typeface="+mj-ea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altLang="ko-KR" dirty="0"/>
              <a:t>ITALIC </a:t>
            </a:r>
            <a:r>
              <a:rPr lang="en-US" altLang="ko-KR" dirty="0" err="1"/>
              <a:t>TYPe</a:t>
            </a:r>
            <a:r>
              <a:rPr lang="en-US" altLang="ko-KR" dirty="0"/>
              <a:t> - </a:t>
            </a:r>
            <a:endParaRPr lang="ko-KR" altLang="en-US" dirty="0"/>
          </a:p>
        </p:txBody>
      </p:sp>
      <p:grpSp>
        <p:nvGrpSpPr>
          <p:cNvPr id="110" name="그룹 109"/>
          <p:cNvGrpSpPr/>
          <p:nvPr userDrawn="1"/>
        </p:nvGrpSpPr>
        <p:grpSpPr>
          <a:xfrm rot="20700000">
            <a:off x="98110" y="6209374"/>
            <a:ext cx="1166045" cy="454043"/>
            <a:chOff x="71919" y="6016492"/>
            <a:chExt cx="1166045" cy="454043"/>
          </a:xfrm>
        </p:grpSpPr>
        <p:sp>
          <p:nvSpPr>
            <p:cNvPr id="4" name="사각형: 둥근 모서리 3"/>
            <p:cNvSpPr/>
            <p:nvPr userDrawn="1"/>
          </p:nvSpPr>
          <p:spPr>
            <a:xfrm rot="16200000" flipH="1">
              <a:off x="225599" y="6315003"/>
              <a:ext cx="14802" cy="2221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8" name="사각형: 둥근 모서리 17"/>
            <p:cNvSpPr/>
            <p:nvPr userDrawn="1"/>
          </p:nvSpPr>
          <p:spPr>
            <a:xfrm rot="16200000" flipH="1">
              <a:off x="246899" y="6424208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19" name="사각형: 둥근 모서리 18"/>
            <p:cNvSpPr/>
            <p:nvPr userDrawn="1"/>
          </p:nvSpPr>
          <p:spPr>
            <a:xfrm rot="16200000" flipH="1">
              <a:off x="345304" y="6350434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사각형: 둥근 모서리 20"/>
            <p:cNvSpPr/>
            <p:nvPr userDrawn="1"/>
          </p:nvSpPr>
          <p:spPr>
            <a:xfrm rot="16200000" flipH="1">
              <a:off x="575029" y="6258508"/>
              <a:ext cx="14802" cy="256375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/>
            <p:cNvSpPr/>
            <p:nvPr userDrawn="1"/>
          </p:nvSpPr>
          <p:spPr>
            <a:xfrm rot="16200000" flipH="1">
              <a:off x="504733" y="6384841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/>
            <p:cNvSpPr/>
            <p:nvPr userDrawn="1"/>
          </p:nvSpPr>
          <p:spPr>
            <a:xfrm rot="16200000" flipH="1">
              <a:off x="103444" y="6302696"/>
              <a:ext cx="14802" cy="7785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/>
            <p:cNvSpPr/>
            <p:nvPr userDrawn="1"/>
          </p:nvSpPr>
          <p:spPr>
            <a:xfrm rot="5400000" flipH="1">
              <a:off x="1062118" y="5925344"/>
              <a:ext cx="14802" cy="2687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  <p:sp>
          <p:nvSpPr>
            <p:cNvPr id="32" name="사각형: 둥근 모서리 31"/>
            <p:cNvSpPr/>
            <p:nvPr userDrawn="1"/>
          </p:nvSpPr>
          <p:spPr>
            <a:xfrm rot="5400000" flipH="1">
              <a:off x="917272" y="60509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/>
            <p:cNvSpPr/>
            <p:nvPr userDrawn="1"/>
          </p:nvSpPr>
          <p:spPr>
            <a:xfrm rot="5400000" flipH="1">
              <a:off x="409376" y="5987210"/>
              <a:ext cx="14802" cy="211880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사각형: 둥근 모서리 33"/>
            <p:cNvSpPr/>
            <p:nvPr userDrawn="1"/>
          </p:nvSpPr>
          <p:spPr>
            <a:xfrm rot="5400000" flipH="1">
              <a:off x="1183463" y="5976792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사각형: 둥근 모서리 34"/>
            <p:cNvSpPr/>
            <p:nvPr userDrawn="1"/>
          </p:nvSpPr>
          <p:spPr>
            <a:xfrm rot="5400000" flipH="1">
              <a:off x="1132123" y="6050161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사각형: 둥근 모서리 35"/>
            <p:cNvSpPr/>
            <p:nvPr userDrawn="1"/>
          </p:nvSpPr>
          <p:spPr>
            <a:xfrm rot="5400000" flipH="1">
              <a:off x="494425" y="6008977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37"/>
            <p:cNvSpPr/>
            <p:nvPr userDrawn="1"/>
          </p:nvSpPr>
          <p:spPr>
            <a:xfrm rot="5400000" flipH="1">
              <a:off x="206520" y="6046050"/>
              <a:ext cx="14802" cy="9420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텍스트 개체 틀 10"/>
          <p:cNvSpPr>
            <a:spLocks noGrp="1"/>
          </p:cNvSpPr>
          <p:nvPr userDrawn="1">
            <p:ph type="body" sz="quarter" idx="11" hasCustomPrompt="1"/>
          </p:nvPr>
        </p:nvSpPr>
        <p:spPr>
          <a:xfrm rot="20700000">
            <a:off x="183294" y="1410374"/>
            <a:ext cx="1017576" cy="238046"/>
          </a:xfrm>
          <a:prstGeom prst="roundRect">
            <a:avLst>
              <a:gd name="adj" fmla="val 0"/>
            </a:avLst>
          </a:prstGeom>
          <a:noFill/>
        </p:spPr>
        <p:txBody>
          <a:bodyPr lIns="0" rIns="0" anchor="ctr">
            <a:noAutofit/>
          </a:bodyPr>
          <a:lstStyle>
            <a:lvl1pPr marL="0" indent="0" algn="dist" defTabSz="914377" rtl="0" eaLnBrk="1" latin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100" b="0" i="1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</p:txBody>
      </p:sp>
      <p:grpSp>
        <p:nvGrpSpPr>
          <p:cNvPr id="84" name="그룹 83"/>
          <p:cNvGrpSpPr/>
          <p:nvPr userDrawn="1"/>
        </p:nvGrpSpPr>
        <p:grpSpPr>
          <a:xfrm>
            <a:off x="164639" y="1255009"/>
            <a:ext cx="1049269" cy="596858"/>
            <a:chOff x="276434" y="1080685"/>
            <a:chExt cx="1049269" cy="596858"/>
          </a:xfrm>
        </p:grpSpPr>
        <p:sp>
          <p:nvSpPr>
            <p:cNvPr id="67" name="사각형: 둥근 모서리 66"/>
            <p:cNvSpPr/>
            <p:nvPr userDrawn="1"/>
          </p:nvSpPr>
          <p:spPr>
            <a:xfrm rot="20700000">
              <a:off x="416843" y="1225400"/>
              <a:ext cx="502212" cy="1762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69" name="사각형: 둥근 모서리 68"/>
            <p:cNvSpPr/>
            <p:nvPr userDrawn="1"/>
          </p:nvSpPr>
          <p:spPr>
            <a:xfrm rot="20700000">
              <a:off x="276434" y="1284833"/>
              <a:ext cx="67864" cy="17626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0" name="사각형: 둥근 모서리 69"/>
            <p:cNvSpPr/>
            <p:nvPr userDrawn="1"/>
          </p:nvSpPr>
          <p:spPr>
            <a:xfrm rot="20700000">
              <a:off x="403711" y="1592197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vert="horz" lIns="72000" tIns="45720" rIns="72000" bIns="45720" rtlCol="0" anchor="ctr"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2" name="사각형: 둥근 모서리 71"/>
            <p:cNvSpPr/>
            <p:nvPr userDrawn="1"/>
          </p:nvSpPr>
          <p:spPr>
            <a:xfrm rot="20700000">
              <a:off x="337813" y="1572579"/>
              <a:ext cx="415051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3" name="사각형: 둥근 모서리 72"/>
            <p:cNvSpPr/>
            <p:nvPr userDrawn="1"/>
          </p:nvSpPr>
          <p:spPr>
            <a:xfrm rot="20700000">
              <a:off x="354912" y="1658152"/>
              <a:ext cx="42138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4" name="사각형: 둥근 모서리 73"/>
            <p:cNvSpPr/>
            <p:nvPr userDrawn="1"/>
          </p:nvSpPr>
          <p:spPr>
            <a:xfrm rot="20700000">
              <a:off x="354953" y="1245813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5" name="사각형: 둥근 모서리 74"/>
            <p:cNvSpPr/>
            <p:nvPr userDrawn="1"/>
          </p:nvSpPr>
          <p:spPr>
            <a:xfrm rot="20700000">
              <a:off x="1090839" y="1080685"/>
              <a:ext cx="193624" cy="17628"/>
            </a:xfrm>
            <a:prstGeom prst="roundRect">
              <a:avLst>
                <a:gd name="adj" fmla="val 50000"/>
              </a:avLst>
            </a:prstGeom>
            <a:solidFill>
              <a:srgbClr val="FFB7B7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  <p:sp>
          <p:nvSpPr>
            <p:cNvPr id="76" name="사각형: 둥근 모서리 75"/>
            <p:cNvSpPr/>
            <p:nvPr userDrawn="1"/>
          </p:nvSpPr>
          <p:spPr>
            <a:xfrm rot="20700000">
              <a:off x="1235377" y="1368751"/>
              <a:ext cx="90326" cy="1939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</p:spPr>
          <p:txBody>
  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indent="0" algn="ctr" defTabSz="914377" latinLnBrk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ko-KR" altLang="en-US" sz="1050" b="1" kern="1000" spc="-70" baseline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bg1"/>
                </a:solidFill>
                <a:latin typeface="+mj-ea"/>
                <a:ea typeface="+mj-ea"/>
                <a:cs typeface="+mj-cs"/>
              </a:endParaRPr>
            </a:p>
          </p:txBody>
        </p:sp>
      </p:grpSp>
      <p:sp>
        <p:nvSpPr>
          <p:cNvPr id="117" name="텍스트 개체 틀 116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76058" y="3273965"/>
            <a:ext cx="938282" cy="312752"/>
          </a:xfrm>
        </p:spPr>
        <p:txBody>
          <a:bodyPr anchor="ctr">
            <a:noAutofit/>
          </a:bodyPr>
          <a:lstStyle>
            <a:lvl1pPr algn="dist">
              <a:lnSpc>
                <a:spcPct val="100000"/>
              </a:lnSpc>
              <a:defRPr sz="1600">
                <a:latin typeface="+mn-lt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503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271" userDrawn="1">
          <p15:clr>
            <a:srgbClr val="FBAE40"/>
          </p15:clr>
        </p15:guide>
        <p15:guide id="3" pos="8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3933" y="218110"/>
            <a:ext cx="10753969" cy="577893"/>
          </a:xfrm>
        </p:spPr>
        <p:txBody>
          <a:bodyPr vert="horz" lIns="91440" tIns="45720" rIns="91440" bIns="45720" rtlCol="0" anchor="b">
            <a:noAutofit/>
          </a:bodyPr>
          <a:lstStyle>
            <a:lvl1pPr marL="342900" indent="-342900" algn="ctr">
              <a:buFont typeface="Arial" panose="020B0604020202020204" pitchFamily="34" charset="0"/>
              <a:buNone/>
              <a:defRPr lang="en-US" sz="2400" spc="-90" baseline="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indent="0" algn="ctr">
              <a:lnSpc>
                <a:spcPct val="100000"/>
              </a:lnSpc>
              <a:buFont typeface="Arial" panose="020B0604020202020204" pitchFamily="34" charset="0"/>
            </a:pPr>
            <a:r>
              <a:rPr lang="en-US" dirty="0"/>
              <a:t>MAIN TITLE PLACEHOLDER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3933" y="796002"/>
            <a:ext cx="10753971" cy="29583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ko-KR" altLang="en-US" sz="11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SUBTITLE PLACEHOLDER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9845" y="5900735"/>
            <a:ext cx="853320" cy="255136"/>
          </a:xfrm>
        </p:spPr>
        <p:txBody>
          <a:bodyPr/>
          <a:lstStyle>
            <a:lvl1pPr marL="0" indent="0" algn="dist">
              <a:buNone/>
              <a:defRPr sz="600" b="1" baseline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ADSTORE</a:t>
            </a:r>
          </a:p>
          <a:p>
            <a:pPr lvl="0"/>
            <a:r>
              <a:rPr lang="en-US" altLang="ko-KR" dirty="0"/>
              <a:t>-L@RGO</a:t>
            </a:r>
            <a:endParaRPr lang="ko-KR" altLang="en-US" dirty="0"/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9844" y="1137463"/>
            <a:ext cx="853320" cy="599297"/>
          </a:xfrm>
        </p:spPr>
        <p:txBody>
          <a:bodyPr/>
          <a:lstStyle>
            <a:lvl1pPr marL="0" indent="0" algn="dist" defTabSz="914377" rtl="0" eaLnBrk="1" latinLnBrk="1" hangingPunct="1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600" b="0" kern="1000" spc="-70" dirty="0">
                <a:ln>
                  <a:solidFill>
                    <a:sysClr val="window" lastClr="FFFFFF">
                      <a:alpha val="0"/>
                    </a:sys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lvl="0"/>
            <a:r>
              <a:rPr lang="en-US" altLang="ko-KR" dirty="0"/>
              <a:t>SUBTITLE</a:t>
            </a:r>
          </a:p>
          <a:p>
            <a:pPr lvl="0"/>
            <a:r>
              <a:rPr lang="en-US" altLang="ko-KR" dirty="0"/>
              <a:t>TEXT </a:t>
            </a:r>
          </a:p>
          <a:p>
            <a:pPr lvl="0"/>
            <a:r>
              <a:rPr lang="en-US" altLang="ko-KR" dirty="0"/>
              <a:t>PLACEHOLDER</a:t>
            </a:r>
            <a:endParaRPr lang="ko-KR" alt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97110" y="1137463"/>
            <a:ext cx="10753969" cy="5618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ko-KR" altLang="en-US" sz="1300" spc="-90" dirty="0">
                <a:ln>
                  <a:solidFill>
                    <a:srgbClr val="333944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 algn="ctr">
              <a:lnSpc>
                <a:spcPct val="80000"/>
              </a:lnSpc>
            </a:pPr>
            <a:r>
              <a:rPr lang="en-US" altLang="ko-KR" dirty="0"/>
              <a:t>ADSTORE | </a:t>
            </a:r>
            <a:r>
              <a:rPr lang="en-US" altLang="ko-KR" dirty="0" err="1"/>
              <a:t>L@rgo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53534" y="1795371"/>
            <a:ext cx="259631" cy="4809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50764" y="6342027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 userDrawn="1"/>
        </p:nvSpPr>
        <p:spPr>
          <a:xfrm>
            <a:off x="159844" y="6643749"/>
            <a:ext cx="62400" cy="48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2662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pos="7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75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l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79F33ED0-BB53-40D6-86C9-526C8F33B5AF}" type="datetimeFigureOut">
              <a:rPr lang="ko-KR" altLang="en-US" smtClean="0"/>
              <a:pPr/>
              <a:t>2020-08-07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indent="0" algn="r">
              <a:buFont typeface="Arial" panose="020B0604020202020204" pitchFamily="34" charset="0"/>
              <a:buNone/>
              <a:defRPr sz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fld id="{32884D7C-4A9F-42D1-ACE2-755204AF411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63" r:id="rId3"/>
    <p:sldLayoutId id="2147483679" r:id="rId4"/>
    <p:sldLayoutId id="2147483665" r:id="rId5"/>
  </p:sldLayoutIdLst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sz="4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920889" y="5695520"/>
            <a:ext cx="2294805" cy="593536"/>
          </a:xfrm>
        </p:spPr>
        <p:txBody>
          <a:bodyPr>
            <a:normAutofit/>
          </a:bodyPr>
          <a:lstStyle/>
          <a:p>
            <a:endParaRPr lang="en-US" altLang="ko-KR" sz="700" dirty="0" smtClean="0"/>
          </a:p>
          <a:p>
            <a:r>
              <a:rPr lang="en-US" altLang="ko-KR" sz="700" dirty="0" smtClean="0"/>
              <a:t>DESIGNED BY 4</a:t>
            </a:r>
            <a:r>
              <a:rPr lang="ko-KR" altLang="en-US" sz="700" dirty="0" smtClean="0"/>
              <a:t>조</a:t>
            </a:r>
            <a:endParaRPr lang="ko-KR" altLang="en-US" sz="7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 rot="20700000">
            <a:off x="3769725" y="2093359"/>
            <a:ext cx="3359824" cy="1107996"/>
          </a:xfrm>
        </p:spPr>
        <p:txBody>
          <a:bodyPr/>
          <a:lstStyle/>
          <a:p>
            <a:r>
              <a:rPr lang="en-US" altLang="ko-KR" sz="13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FIT!</a:t>
            </a:r>
            <a:endParaRPr lang="en-US" altLang="ko-KR" sz="13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3"/>
          </p:nvPr>
        </p:nvSpPr>
        <p:spPr>
          <a:xfrm rot="20700000">
            <a:off x="4786963" y="2335078"/>
            <a:ext cx="3527425" cy="1354217"/>
          </a:xfrm>
        </p:spPr>
        <p:txBody>
          <a:bodyPr/>
          <a:lstStyle/>
          <a:p>
            <a:r>
              <a:rPr lang="en-US" altLang="ko-KR" sz="8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4"/>
          </p:nvPr>
        </p:nvSpPr>
        <p:spPr>
          <a:xfrm rot="20700000">
            <a:off x="6761825" y="1573277"/>
            <a:ext cx="1638412" cy="332981"/>
          </a:xfrm>
        </p:spPr>
        <p:txBody>
          <a:bodyPr/>
          <a:lstStyle/>
          <a:p>
            <a:r>
              <a:rPr lang="en-US" altLang="ko-KR" sz="18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SSAFY PJT3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5"/>
          </p:nvPr>
        </p:nvSpPr>
        <p:spPr>
          <a:xfrm rot="20700000">
            <a:off x="4985269" y="3333522"/>
            <a:ext cx="3374978" cy="1636987"/>
          </a:xfrm>
        </p:spPr>
        <p:txBody>
          <a:bodyPr/>
          <a:lstStyle/>
          <a:p>
            <a:r>
              <a:rPr lang="en-US" altLang="ko-KR" sz="11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</a:t>
            </a:r>
            <a:endParaRPr lang="ko-KR" altLang="en-US" sz="1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1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reet에 대한 이미지 검색결과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B7B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5477">
            <a:off x="1753580" y="751400"/>
            <a:ext cx="8663353" cy="649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부제목 17"/>
          <p:cNvSpPr>
            <a:spLocks noGrp="1"/>
          </p:cNvSpPr>
          <p:nvPr>
            <p:ph type="subTitle" idx="1"/>
          </p:nvPr>
        </p:nvSpPr>
        <p:spPr>
          <a:xfrm>
            <a:off x="4806399" y="2299949"/>
            <a:ext cx="2604596" cy="3919022"/>
          </a:xfrm>
        </p:spPr>
        <p:txBody>
          <a:bodyPr/>
          <a:lstStyle/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SUB-2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요약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SUB-3 </a:t>
            </a:r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내용</a:t>
            </a:r>
            <a:endParaRPr lang="en-US" altLang="ko-KR" sz="2800" dirty="0" smtClean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  <a:endParaRPr lang="en-US" altLang="ko-KR" sz="12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 연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</a:p>
          <a:p>
            <a:r>
              <a:rPr lang="ko-KR" altLang="en-US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남은 일정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12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·</a:t>
            </a:r>
          </a:p>
          <a:p>
            <a:r>
              <a:rPr lang="en-US" altLang="ko-KR" sz="2800" dirty="0" smtClean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 &amp; A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851409"/>
            <a:ext cx="2897368" cy="338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 OF CONTENTS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>
          <a:xfrm rot="20700000">
            <a:off x="5234225" y="267064"/>
            <a:ext cx="1475270" cy="486512"/>
          </a:xfrm>
        </p:spPr>
        <p:txBody>
          <a:bodyPr/>
          <a:lstStyle/>
          <a:p>
            <a:r>
              <a:rPr lang="en-US" altLang="ko-KR" sz="4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FIT!</a:t>
            </a:r>
            <a:endParaRPr lang="ko-KR" altLang="en-US" sz="4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4"/>
          </p:nvPr>
        </p:nvSpPr>
        <p:spPr>
          <a:xfrm rot="20700000">
            <a:off x="5514002" y="517722"/>
            <a:ext cx="1548864" cy="369332"/>
          </a:xfrm>
        </p:spPr>
        <p:txBody>
          <a:bodyPr/>
          <a:lstStyle/>
          <a:p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ON</a:t>
            </a:r>
            <a:endParaRPr lang="ko-KR" altLang="en-US"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5"/>
          </p:nvPr>
        </p:nvSpPr>
        <p:spPr>
          <a:xfrm rot="20700000">
            <a:off x="6027599" y="353540"/>
            <a:ext cx="549259" cy="178884"/>
          </a:xfrm>
          <a:effectLst/>
        </p:spPr>
        <p:txBody>
          <a:bodyPr/>
          <a:lstStyle/>
          <a:p>
            <a:r>
              <a:rPr lang="en-US" altLang="ko-KR" sz="1100" spc="-50" dirty="0" smtClean="0"/>
              <a:t>SSAFY 3</a:t>
            </a:r>
            <a:endParaRPr lang="ko-KR" altLang="en-US" sz="1100" spc="-5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6"/>
          </p:nvPr>
        </p:nvSpPr>
        <p:spPr>
          <a:xfrm rot="20700000">
            <a:off x="5900023" y="453088"/>
            <a:ext cx="1481924" cy="498598"/>
          </a:xfrm>
        </p:spPr>
        <p:txBody>
          <a:bodyPr/>
          <a:lstStyle/>
          <a:p>
            <a:r>
              <a:rPr lang="en-US" altLang="ko-KR" sz="3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YOU</a:t>
            </a:r>
            <a:endParaRPr lang="ko-KR" altLang="en-US" sz="3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31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그림 1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7" y="1068568"/>
            <a:ext cx="11372661" cy="1605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7882" y="413546"/>
            <a:ext cx="2886685" cy="541314"/>
          </a:xfrm>
        </p:spPr>
        <p:txBody>
          <a:bodyPr/>
          <a:lstStyle/>
          <a:p>
            <a:r>
              <a:rPr lang="en-US" altLang="ko-KR" sz="4000" spc="0" dirty="0" smtClean="0">
                <a:latin typeface="Tmon몬소리 Black" panose="02000A03000000000000" pitchFamily="2" charset="-127"/>
                <a:ea typeface="Black Han Sans" pitchFamily="2" charset="-127"/>
              </a:rPr>
              <a:t>BACK END</a:t>
            </a:r>
            <a:endParaRPr lang="ko-KR" altLang="en-US" sz="4000" spc="0" dirty="0">
              <a:latin typeface="Tmon몬소리 Black" panose="02000A03000000000000" pitchFamily="2" charset="-127"/>
              <a:ea typeface="Black Han Sans" pitchFamily="2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Mariadb Icon of Flat style - Available in SVG, PNG, EPS, AI &amp; Icon font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890" y="471055"/>
            <a:ext cx="576928" cy="57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391" y="523235"/>
            <a:ext cx="432000" cy="432000"/>
          </a:xfrm>
          <a:prstGeom prst="rect">
            <a:avLst/>
          </a:prstGeom>
        </p:spPr>
      </p:pic>
      <p:pic>
        <p:nvPicPr>
          <p:cNvPr id="4104" name="Picture 8" descr="Spring Framework-icon | Brands SN - SZ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78" y="504763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ava Icon of Flat style - Available in SVG, PNG, EPS, AI &amp; Icon fonts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22" y="482724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AutoShape 12" descr="Python 무료 아이콘 의 Super Flat Remix V1.08 Ap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674345" y="696347"/>
            <a:ext cx="2916000" cy="2348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각 삼각형 83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TextBox 84"/>
          <p:cNvSpPr txBox="1"/>
          <p:nvPr/>
        </p:nvSpPr>
        <p:spPr>
          <a:xfrm>
            <a:off x="365196" y="404310"/>
            <a:ext cx="620683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>
              <a:lnSpc>
                <a:spcPct val="50000"/>
              </a:lnSpc>
            </a:pP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pPr algn="ctr"/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717987" y="210304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유효성검사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7" name="Picture 2" descr="화살표,동그라미 일러스트 : 네이버 블로그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9557">
            <a:off x="10371707" y="210412"/>
            <a:ext cx="1096661" cy="115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11127763" y="286635"/>
            <a:ext cx="992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CC3399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EPIC</a:t>
            </a:r>
            <a:endParaRPr lang="ko-KR" altLang="en-US" sz="3200" dirty="0">
              <a:solidFill>
                <a:srgbClr val="CC3399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1706355" y="1174885"/>
            <a:ext cx="10080000" cy="607734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2232026" y="1265391"/>
            <a:ext cx="10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467282" y="1267104"/>
            <a:ext cx="231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비밀번호찾기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031790" y="1266461"/>
            <a:ext cx="133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회원가입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0207593" y="1266461"/>
            <a:ext cx="626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DB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6629" y="1305243"/>
            <a:ext cx="1645819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Follow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3678790" y="210304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유효성검사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5642486" y="210654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유효성검사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603283" y="210654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팔로우기능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9576212" y="2097309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DB 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모델링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717987" y="321433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소셜로그인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구글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&amp;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카카오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678788" y="321433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회원가입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데이터연동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5642485" y="321783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이메일 인증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서비스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5" t="6588" r="41553" b="22503"/>
          <a:stretch/>
        </p:blipFill>
        <p:spPr>
          <a:xfrm rot="20183138" flipV="1">
            <a:off x="9868514" y="5532021"/>
            <a:ext cx="748317" cy="795395"/>
          </a:xfrm>
          <a:prstGeom prst="rect">
            <a:avLst/>
          </a:prstGeom>
        </p:spPr>
      </p:pic>
      <p:sp>
        <p:nvSpPr>
          <p:cNvPr id="108" name="TextBox 107"/>
          <p:cNvSpPr txBox="1"/>
          <p:nvPr/>
        </p:nvSpPr>
        <p:spPr>
          <a:xfrm>
            <a:off x="10736486" y="5859219"/>
            <a:ext cx="124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rgbClr val="00B050"/>
                </a:solidFill>
                <a:latin typeface="tvN 즐거운이야기 Bold" panose="02020603020101020101" pitchFamily="18" charset="-127"/>
                <a:ea typeface="tvN 즐거운이야기 Bold" panose="02020603020101020101" pitchFamily="18" charset="-127"/>
              </a:rPr>
              <a:t>STORY</a:t>
            </a:r>
            <a:endParaRPr lang="ko-KR" altLang="en-US" sz="3200" dirty="0">
              <a:solidFill>
                <a:srgbClr val="00B050"/>
              </a:solidFill>
              <a:latin typeface="tvN 즐거운이야기 Bold" panose="02020603020101020101" pitchFamily="18" charset="-127"/>
              <a:ea typeface="tvN 즐거운이야기 Bold" panose="02020603020101020101" pitchFamily="18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717987" y="432884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데이터연동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3678788" y="432884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프로필사진</a:t>
            </a:r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한줄소개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저장처리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5642485" y="433234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 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Page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5639589" y="544019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678647" y="5437615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 유지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토큰화처리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3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717987" y="21030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유효성검사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7" y="1068568"/>
            <a:ext cx="11372661" cy="1605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직사각형 50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355" y="376601"/>
            <a:ext cx="2988700" cy="541314"/>
          </a:xfrm>
        </p:spPr>
        <p:txBody>
          <a:bodyPr/>
          <a:lstStyle/>
          <a:p>
            <a:r>
              <a:rPr lang="en-US" altLang="ko-KR" spc="0" dirty="0" smtClean="0">
                <a:latin typeface="Tmon몬소리 Black" panose="02000A03000000000000" pitchFamily="2" charset="-127"/>
                <a:ea typeface="Black Han Sans" pitchFamily="2" charset="-127"/>
              </a:rPr>
              <a:t>FRONT </a:t>
            </a:r>
            <a:r>
              <a:rPr lang="en-US" altLang="ko-KR" spc="0" dirty="0">
                <a:latin typeface="Tmon몬소리 Black" panose="02000A03000000000000" pitchFamily="2" charset="-127"/>
                <a:ea typeface="Black Han Sans" pitchFamily="2" charset="-127"/>
              </a:rPr>
              <a:t>END</a:t>
            </a:r>
            <a:endParaRPr lang="ko-KR" altLang="en-US" spc="0" dirty="0"/>
          </a:p>
        </p:txBody>
      </p:sp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8" name="Picture 4" descr="Vuex - 1 - 시작하기 / Vuex 설치 | HEROPY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31" y="467354"/>
            <a:ext cx="1070010" cy="54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- 무료 컴퓨터개 아이콘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789" y="568145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8" descr="CSS3 무료 아이콘 의 Social Media &amp;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download icon css 3 svg eps png psd ai logo vector color free - el fonts  vectors"/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77"/>
          <a:stretch/>
        </p:blipFill>
        <p:spPr bwMode="auto">
          <a:xfrm>
            <a:off x="5985265" y="554216"/>
            <a:ext cx="304815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3"/>
          <a:stretch/>
        </p:blipFill>
        <p:spPr>
          <a:xfrm>
            <a:off x="6522721" y="554976"/>
            <a:ext cx="307045" cy="360000"/>
          </a:xfrm>
          <a:prstGeom prst="rect">
            <a:avLst/>
          </a:prstGeom>
        </p:spPr>
      </p:pic>
      <p:sp>
        <p:nvSpPr>
          <p:cNvPr id="14" name="AutoShape 36" descr="Vuetify 사용기 - Never te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674345" y="696347"/>
            <a:ext cx="3020710" cy="2348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각 삼각형 56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365196" y="404310"/>
            <a:ext cx="620683" cy="6401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</a:p>
          <a:p>
            <a:pPr algn="ctr">
              <a:lnSpc>
                <a:spcPct val="50000"/>
              </a:lnSpc>
            </a:pP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</a:p>
          <a:p>
            <a:pPr algn="ctr"/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요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약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06355" y="1174885"/>
            <a:ext cx="10080000" cy="607734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84246" y="1265391"/>
            <a:ext cx="109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로그인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37610" y="1267104"/>
            <a:ext cx="231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비밀번호찾기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88442" y="1266461"/>
            <a:ext cx="133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회원가입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18950" y="1266461"/>
            <a:ext cx="143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뉴스피드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7068" y="1269366"/>
            <a:ext cx="153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검색피드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51398" y="1305243"/>
            <a:ext cx="1645819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Nav</a:t>
            </a:r>
            <a:r>
              <a:rPr lang="en-US" altLang="ko-K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Bar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3392459" y="21030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유효성검사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5069827" y="21065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발송 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Page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744299" y="21065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상단 </a:t>
            </a:r>
            <a:r>
              <a:rPr lang="en-US" altLang="ko-KR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8421668" y="20973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Carousel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096139" y="20973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검색 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Bar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717987" y="321433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메시지출력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3392459" y="321433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메시지출력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5069827" y="321783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확인 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Page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744299" y="321783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하단 </a:t>
            </a:r>
            <a:r>
              <a:rPr lang="en-US" altLang="ko-KR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Nav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8421668" y="320859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댓글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Modal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096139" y="320859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태그검색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717987" y="43288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로그인유지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3392459" y="43288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프로필사진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한줄소개등록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069827" y="43323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 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Page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744299" y="43323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사이드바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8421668" y="43231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Multi </a:t>
            </a:r>
            <a:r>
              <a:rPr lang="en-US" altLang="ko-KR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Img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Feed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0096139" y="43231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인물검색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5066931" y="544019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인증번호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관리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3392459" y="5437615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Alert 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각 삼각형 56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5195" y="404310"/>
            <a:ext cx="620683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50000"/>
              </a:lnSpc>
            </a:pP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제목 1"/>
          <p:cNvSpPr>
            <a:spLocks noGrp="1"/>
          </p:cNvSpPr>
          <p:nvPr>
            <p:ph type="title"/>
          </p:nvPr>
        </p:nvSpPr>
        <p:spPr>
          <a:xfrm>
            <a:off x="1687882" y="413546"/>
            <a:ext cx="2886685" cy="541314"/>
          </a:xfrm>
        </p:spPr>
        <p:txBody>
          <a:bodyPr/>
          <a:lstStyle/>
          <a:p>
            <a:r>
              <a:rPr lang="en-US" altLang="ko-KR" sz="4000" spc="0" dirty="0" smtClean="0">
                <a:latin typeface="Tmon몬소리 Black" panose="02000A03000000000000" pitchFamily="2" charset="-127"/>
                <a:ea typeface="Black Han Sans" pitchFamily="2" charset="-127"/>
              </a:rPr>
              <a:t>BACK END</a:t>
            </a:r>
            <a:endParaRPr lang="ko-KR" altLang="en-US" sz="4000" spc="0" dirty="0">
              <a:latin typeface="Tmon몬소리 Black" panose="02000A03000000000000" pitchFamily="2" charset="-127"/>
              <a:ea typeface="Black Han Sans" pitchFamily="2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674345" y="696347"/>
            <a:ext cx="2916000" cy="2348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7" y="1068568"/>
            <a:ext cx="11372661" cy="1605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모서리가 둥근 직사각형 38"/>
          <p:cNvSpPr/>
          <p:nvPr/>
        </p:nvSpPr>
        <p:spPr>
          <a:xfrm>
            <a:off x="1706355" y="1174885"/>
            <a:ext cx="10080000" cy="607734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352097" y="1265391"/>
            <a:ext cx="77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알림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467284" y="1257868"/>
            <a:ext cx="231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메인피드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948660" y="1201809"/>
            <a:ext cx="13901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Direct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Message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840917" y="1266461"/>
            <a:ext cx="15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서버배포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10377" y="1296007"/>
            <a:ext cx="190726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데이터셋형성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717987" y="210304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알림추가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기능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678790" y="210304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Firebase</a:t>
            </a:r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를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이용한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기능 구현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42486" y="210654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메인피드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데이터연동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603283" y="210654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Instagram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크롤링을</a:t>
            </a:r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통한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데이터셋</a:t>
            </a:r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형성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9576212" y="2097309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AWS</a:t>
            </a:r>
            <a:r>
              <a:rPr lang="ko-KR" altLang="en-US" dirty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배포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1717987" y="3214332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알림추가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시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DOM 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추가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5642485" y="321783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Multi </a:t>
            </a:r>
            <a:r>
              <a:rPr lang="en-US" altLang="ko-KR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Img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업로드 기능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5642485" y="4332346"/>
            <a:ext cx="1944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팔로우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유저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데이터연동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278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각 삼각형 62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06355" y="376601"/>
            <a:ext cx="2988700" cy="541314"/>
          </a:xfrm>
        </p:spPr>
        <p:txBody>
          <a:bodyPr/>
          <a:lstStyle/>
          <a:p>
            <a:r>
              <a:rPr lang="en-US" altLang="ko-KR" spc="0" dirty="0" smtClean="0">
                <a:latin typeface="Tmon몬소리 Black" panose="02000A03000000000000" pitchFamily="2" charset="-127"/>
                <a:ea typeface="Black Han Sans" pitchFamily="2" charset="-127"/>
              </a:rPr>
              <a:t>FRONT </a:t>
            </a:r>
            <a:r>
              <a:rPr lang="en-US" altLang="ko-KR" spc="0" dirty="0">
                <a:latin typeface="Tmon몬소리 Black" panose="02000A03000000000000" pitchFamily="2" charset="-127"/>
                <a:ea typeface="Black Han Sans" pitchFamily="2" charset="-127"/>
              </a:rPr>
              <a:t>END</a:t>
            </a:r>
            <a:endParaRPr lang="ko-KR" altLang="en-US" spc="0" dirty="0"/>
          </a:p>
        </p:txBody>
      </p:sp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0005" y="404310"/>
            <a:ext cx="611065" cy="643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50000"/>
              </a:lnSpc>
            </a:pPr>
            <a:endParaRPr lang="en-US" altLang="ko-KR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U</a:t>
            </a:r>
            <a:b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</a:t>
            </a: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내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74345" y="696347"/>
            <a:ext cx="3020710" cy="2348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모서리가 둥근 직사각형 85"/>
          <p:cNvSpPr/>
          <p:nvPr/>
        </p:nvSpPr>
        <p:spPr>
          <a:xfrm>
            <a:off x="1717987" y="21030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좋아요 알림</a:t>
            </a:r>
            <a:endParaRPr lang="ko-KR" altLang="en-US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27" y="1068568"/>
            <a:ext cx="11372661" cy="16058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1" name="모서리가 둥근 직사각형 90"/>
          <p:cNvSpPr/>
          <p:nvPr/>
        </p:nvSpPr>
        <p:spPr>
          <a:xfrm>
            <a:off x="1706355" y="1174885"/>
            <a:ext cx="10080000" cy="607734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2185846" y="1265391"/>
            <a:ext cx="778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알림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737610" y="1267104"/>
            <a:ext cx="231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프로필페이지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551497" y="1211045"/>
            <a:ext cx="13901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Direct</a:t>
            </a:r>
            <a:b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</a:br>
            <a:r>
              <a:rPr lang="en-US" altLang="ko-K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Message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483177" y="1275697"/>
            <a:ext cx="15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게시글작성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267068" y="1269366"/>
            <a:ext cx="153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다크모드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751398" y="1305243"/>
            <a:ext cx="1645819" cy="4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계정설정</a:t>
            </a:r>
            <a:endParaRPr lang="ko-KR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3392459" y="21030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DM 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리스트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069827" y="21065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프로필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수정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6744299" y="21065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비밀번호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변경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8421668" y="20973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이미지</a:t>
            </a:r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내용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페이지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0096139" y="20973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토글버튼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717987" y="321433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팔로우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알림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392459" y="321433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채팅창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5069827" y="321783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다른유저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프로필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744299" y="321783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로그아웃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8421668" y="320859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다중태그</a:t>
            </a:r>
            <a:endParaRPr lang="en-US" altLang="ko-KR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입력 기능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096139" y="320859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활성화 시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배경</a:t>
            </a:r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폰트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Dark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717987" y="43288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게시글</a:t>
            </a:r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알림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3392459" y="432884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실시간 채팅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구현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069827" y="43323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내글보기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북마크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팔로잉</a:t>
            </a:r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600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팔로워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6744299" y="433234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회원탈퇴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8421668" y="43231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Multi </a:t>
            </a:r>
            <a:r>
              <a:rPr lang="en-US" altLang="ko-KR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Img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Feed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0096139" y="4323109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비활성화 시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배경</a:t>
            </a:r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폰트</a:t>
            </a:r>
            <a:endParaRPr lang="en-US" altLang="ko-KR" sz="1600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Light</a:t>
            </a:r>
            <a:endParaRPr lang="ko-KR" altLang="en-US" sz="1600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1715591" y="5440196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새로운 알림</a:t>
            </a:r>
            <a:endParaRPr lang="en-US" altLang="ko-KR" dirty="0" smtClean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표시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722930" y="5443152"/>
            <a:ext cx="1656000" cy="10923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이력삭제</a:t>
            </a:r>
            <a:endParaRPr lang="ko-KR" altLang="en-US" dirty="0">
              <a:solidFill>
                <a:schemeClr val="tx1"/>
              </a:solidFill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8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605116" y="2555274"/>
            <a:ext cx="28873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5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연</a:t>
            </a:r>
            <a:endParaRPr lang="ko-KR" altLang="en-US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9851" y="2377177"/>
            <a:ext cx="5912549" cy="2227698"/>
          </a:xfrm>
          <a:prstGeom prst="rect">
            <a:avLst/>
          </a:prstGeom>
          <a:noFill/>
          <a:ln w="127000" cap="sq" cmpd="dbl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텍스트 개체 틀 18"/>
          <p:cNvSpPr>
            <a:spLocks noGrp="1"/>
          </p:cNvSpPr>
          <p:nvPr>
            <p:ph type="body" sz="quarter" idx="12"/>
          </p:nvPr>
        </p:nvSpPr>
        <p:spPr>
          <a:xfrm>
            <a:off x="4655957" y="1496291"/>
            <a:ext cx="2897368" cy="693674"/>
          </a:xfrm>
        </p:spPr>
        <p:txBody>
          <a:bodyPr>
            <a:noAutofit/>
          </a:bodyPr>
          <a:lstStyle/>
          <a:p>
            <a:pPr algn="ctr"/>
            <a:r>
              <a:rPr lang="en-US" altLang="ko-KR" sz="36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 3 〕</a:t>
            </a:r>
            <a:endParaRPr lang="ko-KR" altLang="en-US" sz="36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9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2543726" y="1266529"/>
            <a:ext cx="3567509" cy="194075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-156365" y="-258618"/>
            <a:ext cx="1531881" cy="2502902"/>
          </a:xfrm>
          <a:prstGeom prst="rect">
            <a:avLst/>
          </a:prstGeom>
          <a:solidFill>
            <a:srgbClr val="FFB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0" y="1265391"/>
            <a:ext cx="1378103" cy="5698828"/>
          </a:xfrm>
          <a:prstGeom prst="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각 삼각형 23"/>
          <p:cNvSpPr/>
          <p:nvPr/>
        </p:nvSpPr>
        <p:spPr>
          <a:xfrm rot="5400000">
            <a:off x="-459032" y="666667"/>
            <a:ext cx="1240252" cy="2437701"/>
          </a:xfrm>
          <a:prstGeom prst="rtTriangle">
            <a:avLst/>
          </a:prstGeom>
          <a:solidFill>
            <a:srgbClr val="FFB7B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71571" y="489527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3119" y="415639"/>
            <a:ext cx="611065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〔</a:t>
            </a:r>
          </a:p>
          <a:p>
            <a:pPr algn="ctr">
              <a:lnSpc>
                <a:spcPct val="50000"/>
              </a:lnSpc>
            </a:pPr>
            <a:r>
              <a:rPr lang="en-US" altLang="ko-K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4</a:t>
            </a:r>
            <a:endParaRPr lang="en-US" altLang="ko-KR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남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en-US" altLang="ko-K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endParaRPr lang="en-US" altLang="ko-KR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</a:t>
            </a:r>
            <a:endParaRPr lang="en-US" altLang="ko-K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〕</a:t>
            </a:r>
            <a:endParaRPr lang="ko-KR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674412" y="946342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5789" y="982809"/>
            <a:ext cx="77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기능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278" y="1465138"/>
            <a:ext cx="15546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Infinite Scroll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543726" y="4105379"/>
            <a:ext cx="3567509" cy="169002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43278" y="4363611"/>
            <a:ext cx="2666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실시간 채팅 연동 및 구현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643670" y="4876847"/>
            <a:ext cx="193514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알림 연동 및 구현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643278" y="1963069"/>
            <a:ext cx="2752677" cy="461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큐레이션을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 통한 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피드제공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43278" y="2462948"/>
            <a:ext cx="297389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소셜로그인을 통한 회원가입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436801" y="1265391"/>
            <a:ext cx="3567509" cy="194075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554825" y="1482472"/>
            <a:ext cx="31651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리셀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</a:t>
            </a:r>
            <a:r>
              <a:rPr lang="ko-KR" altLang="en-US" dirty="0" err="1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중고판매</a:t>
            </a:r>
            <a:r>
              <a:rPr lang="en-US" altLang="ko-KR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 </a:t>
            </a: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페이지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554825" y="1961549"/>
            <a:ext cx="1800493" cy="461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할인정보 페이지</a:t>
            </a:r>
            <a:endParaRPr lang="en-US" altLang="ko-KR" sz="2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7436801" y="4105379"/>
            <a:ext cx="3567509" cy="1690027"/>
          </a:xfrm>
          <a:prstGeom prst="roundRect">
            <a:avLst>
              <a:gd name="adj" fmla="val 5593"/>
            </a:avLst>
          </a:prstGeom>
          <a:noFill/>
          <a:ln w="19050">
            <a:solidFill>
              <a:srgbClr val="5F75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536353" y="4363611"/>
            <a:ext cx="304121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테스트케이스 생성 및 테스트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536745" y="4876847"/>
            <a:ext cx="106952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영상제작</a:t>
            </a:r>
            <a:endParaRPr lang="en-US" altLang="ko-KR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674412" y="3800207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3195789" y="3836674"/>
            <a:ext cx="77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연동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611638" y="939643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/>
          <p:cNvSpPr txBox="1"/>
          <p:nvPr/>
        </p:nvSpPr>
        <p:spPr>
          <a:xfrm>
            <a:off x="8072582" y="976110"/>
            <a:ext cx="90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페이지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611638" y="3842945"/>
            <a:ext cx="1821666" cy="432000"/>
          </a:xfrm>
          <a:prstGeom prst="roundRect">
            <a:avLst/>
          </a:prstGeom>
          <a:solidFill>
            <a:srgbClr val="5F75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8063346" y="3879537"/>
            <a:ext cx="90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산출물</a:t>
            </a:r>
            <a:endParaRPr lang="ko-KR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7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68968" y="1995054"/>
            <a:ext cx="574388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50836" y="1847273"/>
            <a:ext cx="6807199" cy="3011055"/>
          </a:xfrm>
          <a:prstGeom prst="rect">
            <a:avLst/>
          </a:prstGeom>
          <a:noFill/>
          <a:ln w="127000" cap="sq" cmpd="dbl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8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Built Titling Sb"/>
        <a:ea typeface="KoPub돋움체 Bold"/>
        <a:cs typeface=""/>
      </a:majorFont>
      <a:minorFont>
        <a:latin typeface="Built Titling Rg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324</Words>
  <Application>Microsoft Office PowerPoint</Application>
  <PresentationFormat>와이드스크린</PresentationFormat>
  <Paragraphs>212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1" baseType="lpstr">
      <vt:lpstr>Black Han Sans</vt:lpstr>
      <vt:lpstr>Built Titling Rg</vt:lpstr>
      <vt:lpstr>Built Titling Sb</vt:lpstr>
      <vt:lpstr>KoPub돋움체 Bold</vt:lpstr>
      <vt:lpstr>KoPub돋움체 Medium</vt:lpstr>
      <vt:lpstr>Tmon몬소리 Black</vt:lpstr>
      <vt:lpstr>tvN 즐거운이야기 Bold</vt:lpstr>
      <vt:lpstr>맑은 고딕</vt:lpstr>
      <vt:lpstr>배달의민족 주아</vt:lpstr>
      <vt:lpstr>에스코어 드림 3 Light</vt:lpstr>
      <vt:lpstr>Arial</vt:lpstr>
      <vt:lpstr>Office 테마</vt:lpstr>
      <vt:lpstr>PowerPoint 프레젠테이션</vt:lpstr>
      <vt:lpstr>PowerPoint 프레젠테이션</vt:lpstr>
      <vt:lpstr>BACK END</vt:lpstr>
      <vt:lpstr>FRONT END</vt:lpstr>
      <vt:lpstr>BACK END</vt:lpstr>
      <vt:lpstr>FRONT END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Tilting</dc:title>
  <dc:creator>Adstorepost.com</dc:creator>
  <cp:lastModifiedBy>multicampus</cp:lastModifiedBy>
  <cp:revision>671</cp:revision>
  <dcterms:created xsi:type="dcterms:W3CDTF">2016-11-18T22:13:00Z</dcterms:created>
  <dcterms:modified xsi:type="dcterms:W3CDTF">2020-08-07T00:23:16Z</dcterms:modified>
</cp:coreProperties>
</file>