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맑은 고딕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8F6"/>
    <a:srgbClr val="D753FB"/>
    <a:srgbClr val="F555F9"/>
    <a:srgbClr val="FC52BF"/>
    <a:srgbClr val="F45AE9"/>
    <a:srgbClr val="FC5A7D"/>
    <a:srgbClr val="F056F8"/>
    <a:srgbClr val="D256F8"/>
    <a:srgbClr val="B456F8"/>
    <a:srgbClr val="A05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2" autoAdjust="0"/>
  </p:normalViewPr>
  <p:slideViewPr>
    <p:cSldViewPr>
      <p:cViewPr>
        <p:scale>
          <a:sx n="150" d="100"/>
          <a:sy n="150" d="100"/>
        </p:scale>
        <p:origin x="-552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A233D-4755-4518-9B37-AD3D3519089F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ABF21-E6B8-4316-BD5F-2D1AF8B80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7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ABF21-E6B8-4316-BD5F-2D1AF8B805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5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8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6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5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EB28-4F62-48DF-98F0-D0FFFB268BF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3E7-7EF3-421B-A470-087AE668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0800000">
            <a:off x="1" y="0"/>
            <a:ext cx="9144000" cy="5164036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75678" y="267494"/>
            <a:ext cx="8328587" cy="482614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 descr="C:\Users\PJJ\Desktop\PJT\pngwing.co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72" y="2756035"/>
            <a:ext cx="1408906" cy="141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PJJ\Desktop\PJT\pngwing.com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13" y="3131596"/>
            <a:ext cx="1207511" cy="10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267744" y="1328739"/>
            <a:ext cx="1324926" cy="1387027"/>
            <a:chOff x="4191000" y="1008062"/>
            <a:chExt cx="3810000" cy="3972718"/>
          </a:xfrm>
        </p:grpSpPr>
        <p:pic>
          <p:nvPicPr>
            <p:cNvPr id="9" name="Picture 3" descr="C:\Users\PJJ\Desktop\PJT\웹페이지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008062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PJJ\Downloads\pngwing.co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751" y="2368283"/>
              <a:ext cx="2612495" cy="2612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C:\Users\PJJ\Desktop\PJT\gettyimages-692904648-612x61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7964" r="53360" b="16617"/>
          <a:stretch/>
        </p:blipFill>
        <p:spPr bwMode="auto">
          <a:xfrm>
            <a:off x="3995936" y="3018717"/>
            <a:ext cx="1289050" cy="11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35896" y="1412652"/>
            <a:ext cx="363101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선호 기반 </a:t>
            </a:r>
            <a:endParaRPr lang="en-US" altLang="ko-KR" sz="4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4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영화추천</a:t>
            </a:r>
            <a:endParaRPr lang="en-US" altLang="ko-KR" sz="4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8915" y="513462"/>
            <a:ext cx="40439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7C56F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BIRD PEAK</a:t>
            </a:r>
            <a:endParaRPr lang="en-US" altLang="ko-KR" sz="4800" dirty="0">
              <a:solidFill>
                <a:srgbClr val="7C56F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8571" y="4317110"/>
            <a:ext cx="1350150" cy="325330"/>
          </a:xfrm>
          <a:prstGeom prst="roundRect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Noto Sans CJK KR Bold" pitchFamily="34" charset="-127"/>
                <a:ea typeface="Noto Sans CJK KR Bold" pitchFamily="34" charset="-127"/>
              </a:rPr>
              <a:t>서베이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3928" y="4317110"/>
            <a:ext cx="1350150" cy="325330"/>
          </a:xfrm>
          <a:prstGeom prst="roundRect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Noto Sans CJK KR Bold" pitchFamily="34" charset="-127"/>
                <a:ea typeface="Noto Sans CJK KR Bold" pitchFamily="34" charset="-127"/>
              </a:rPr>
              <a:t>박스오피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스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2" y="4317110"/>
            <a:ext cx="1350150" cy="325330"/>
          </a:xfrm>
          <a:prstGeom prst="roundRect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Noto Sans CJK KR Bold" pitchFamily="34" charset="-127"/>
                <a:ea typeface="Noto Sans CJK KR Bold" pitchFamily="34" charset="-127"/>
              </a:rPr>
              <a:t>좋아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요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0800000">
            <a:off x="1" y="0"/>
            <a:ext cx="9144000" cy="5164036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75678" y="267494"/>
            <a:ext cx="8328587" cy="482614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04048" y="483518"/>
            <a:ext cx="3024336" cy="4285153"/>
          </a:xfrm>
          <a:prstGeom prst="roundRect">
            <a:avLst>
              <a:gd name="adj" fmla="val 349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888" y="2785493"/>
            <a:ext cx="3024000" cy="1656185"/>
          </a:xfrm>
          <a:prstGeom prst="roundRect">
            <a:avLst>
              <a:gd name="adj" fmla="val 3495"/>
            </a:avLst>
          </a:prstGeom>
          <a:solidFill>
            <a:srgbClr val="9F8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51" y="664215"/>
            <a:ext cx="2846733" cy="97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2" y="2900591"/>
            <a:ext cx="2945502" cy="150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96" y="4008090"/>
            <a:ext cx="9620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672" y="4167446"/>
            <a:ext cx="216024" cy="202594"/>
          </a:xfrm>
          <a:prstGeom prst="rect">
            <a:avLst/>
          </a:prstGeom>
          <a:noFill/>
          <a:ln w="19050">
            <a:solidFill>
              <a:srgbClr val="7C56F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1884146" y="4372853"/>
            <a:ext cx="360550" cy="359137"/>
          </a:xfrm>
          <a:prstGeom prst="line">
            <a:avLst/>
          </a:prstGeom>
          <a:ln w="19050">
            <a:solidFill>
              <a:srgbClr val="7C56F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869182" y="4008090"/>
            <a:ext cx="375514" cy="159356"/>
          </a:xfrm>
          <a:prstGeom prst="line">
            <a:avLst/>
          </a:prstGeom>
          <a:ln w="19050">
            <a:solidFill>
              <a:srgbClr val="7C56F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44696" y="4008090"/>
            <a:ext cx="962025" cy="723900"/>
          </a:xfrm>
          <a:prstGeom prst="rect">
            <a:avLst/>
          </a:prstGeom>
          <a:noFill/>
          <a:ln w="19050">
            <a:solidFill>
              <a:srgbClr val="7C56F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1204" y="2628106"/>
            <a:ext cx="1002524" cy="213743"/>
          </a:xfrm>
          <a:prstGeom prst="roundRect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CJK KR Bold" pitchFamily="34" charset="-127"/>
                <a:ea typeface="Noto Sans CJK KR Bold" pitchFamily="34" charset="-127"/>
              </a:rPr>
              <a:t>좋아요</a:t>
            </a:r>
            <a:endParaRPr lang="ko-KR" altLang="en-US" sz="14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50" y="1737567"/>
            <a:ext cx="2846733" cy="108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552252" y="543034"/>
            <a:ext cx="2988000" cy="1872000"/>
          </a:xfrm>
          <a:prstGeom prst="roundRect">
            <a:avLst>
              <a:gd name="adj" fmla="val 3495"/>
            </a:avLst>
          </a:prstGeom>
          <a:solidFill>
            <a:srgbClr val="9F8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49" y="2921863"/>
            <a:ext cx="2846735" cy="178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9" y="654991"/>
            <a:ext cx="2904410" cy="172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600256" y="401091"/>
            <a:ext cx="1002524" cy="213743"/>
          </a:xfrm>
          <a:prstGeom prst="roundRect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Noto Sans CJK KR Bold" pitchFamily="34" charset="-127"/>
                <a:ea typeface="Noto Sans CJK KR Bold" pitchFamily="34" charset="-127"/>
              </a:rPr>
              <a:t>서베이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48064" y="376646"/>
            <a:ext cx="1368152" cy="21374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CJK KR Bold" pitchFamily="34" charset="-127"/>
                <a:ea typeface="Noto Sans CJK KR Bold" pitchFamily="34" charset="-127"/>
              </a:rPr>
              <a:t>다양한 영화 제공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3707904" y="2248376"/>
            <a:ext cx="288032" cy="667283"/>
          </a:xfrm>
          <a:prstGeom prst="chevron">
            <a:avLst/>
          </a:prstGeom>
          <a:solidFill>
            <a:srgbClr val="7C5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3875360" y="2247806"/>
            <a:ext cx="288032" cy="667283"/>
          </a:xfrm>
          <a:prstGeom prst="chevron">
            <a:avLst/>
          </a:prstGeom>
          <a:solidFill>
            <a:srgbClr val="A05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4041104" y="2246727"/>
            <a:ext cx="288032" cy="667283"/>
          </a:xfrm>
          <a:prstGeom prst="chevron">
            <a:avLst/>
          </a:prstGeom>
          <a:solidFill>
            <a:srgbClr val="C55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>
            <a:off x="4208560" y="2246157"/>
            <a:ext cx="288032" cy="667283"/>
          </a:xfrm>
          <a:prstGeom prst="chevron">
            <a:avLst/>
          </a:prstGeom>
          <a:solidFill>
            <a:srgbClr val="F55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>
            <a:off x="4374526" y="2246156"/>
            <a:ext cx="288032" cy="667283"/>
          </a:xfrm>
          <a:prstGeom prst="chevron">
            <a:avLst/>
          </a:prstGeom>
          <a:solidFill>
            <a:srgbClr val="FC5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갈매기형 수장 53"/>
          <p:cNvSpPr/>
          <p:nvPr/>
        </p:nvSpPr>
        <p:spPr>
          <a:xfrm>
            <a:off x="4541982" y="2245586"/>
            <a:ext cx="288032" cy="667283"/>
          </a:xfrm>
          <a:prstGeom prst="chevron">
            <a:avLst/>
          </a:prstGeom>
          <a:solidFill>
            <a:srgbClr val="FC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화면 슬라이드 쇼(16:9)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Noto Sans CJK KR Bold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3</cp:revision>
  <dcterms:created xsi:type="dcterms:W3CDTF">2020-06-17T12:50:17Z</dcterms:created>
  <dcterms:modified xsi:type="dcterms:W3CDTF">2020-06-17T13:18:51Z</dcterms:modified>
</cp:coreProperties>
</file>