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2" r:id="rId6"/>
    <p:sldId id="264" r:id="rId7"/>
    <p:sldId id="265" r:id="rId8"/>
    <p:sldId id="266" r:id="rId9"/>
    <p:sldId id="267" r:id="rId10"/>
    <p:sldId id="268" r:id="rId11"/>
    <p:sldId id="259" r:id="rId12"/>
    <p:sldId id="261" r:id="rId13"/>
    <p:sldId id="269" r:id="rId14"/>
    <p:sldId id="270" r:id="rId15"/>
    <p:sldId id="271" r:id="rId16"/>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4011CC-53C6-834C-B0AE-75941D572AAC}" v="16" dt="2023-06-09T08:30:06.0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0"/>
  </p:normalViewPr>
  <p:slideViewPr>
    <p:cSldViewPr snapToGrid="0">
      <p:cViewPr>
        <p:scale>
          <a:sx n="106" d="100"/>
          <a:sy n="106" d="100"/>
        </p:scale>
        <p:origin x="792"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54A34-54CA-B884-CE4A-9CA902E33C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D432DBB0-02AB-B85C-41C6-9C6D9DDEA2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CB377F6F-F667-5BCD-1322-39B2DEC2CB33}"/>
              </a:ext>
            </a:extLst>
          </p:cNvPr>
          <p:cNvSpPr>
            <a:spLocks noGrp="1"/>
          </p:cNvSpPr>
          <p:nvPr>
            <p:ph type="dt" sz="half" idx="10"/>
          </p:nvPr>
        </p:nvSpPr>
        <p:spPr/>
        <p:txBody>
          <a:bodyPr/>
          <a:lstStyle/>
          <a:p>
            <a:fld id="{C5FF465F-E121-6D45-B1BF-80BAA1D028AB}" type="datetimeFigureOut">
              <a:rPr lang="en-VN" smtClean="0"/>
              <a:t>07/03/2023</a:t>
            </a:fld>
            <a:endParaRPr lang="en-VN"/>
          </a:p>
        </p:txBody>
      </p:sp>
      <p:sp>
        <p:nvSpPr>
          <p:cNvPr id="5" name="Footer Placeholder 4">
            <a:extLst>
              <a:ext uri="{FF2B5EF4-FFF2-40B4-BE49-F238E27FC236}">
                <a16:creationId xmlns:a16="http://schemas.microsoft.com/office/drawing/2014/main" id="{A60B76B9-D3A4-079B-7578-C08645CC6284}"/>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7478DFE8-DA74-E3B9-E1A4-C88B65181B00}"/>
              </a:ext>
            </a:extLst>
          </p:cNvPr>
          <p:cNvSpPr>
            <a:spLocks noGrp="1"/>
          </p:cNvSpPr>
          <p:nvPr>
            <p:ph type="sldNum" sz="quarter" idx="12"/>
          </p:nvPr>
        </p:nvSpPr>
        <p:spPr/>
        <p:txBody>
          <a:bodyPr/>
          <a:lstStyle/>
          <a:p>
            <a:fld id="{9D55F823-910A-654D-B5E2-816D8A412C53}" type="slidenum">
              <a:rPr lang="en-VN" smtClean="0"/>
              <a:t>‹#›</a:t>
            </a:fld>
            <a:endParaRPr lang="en-VN"/>
          </a:p>
        </p:txBody>
      </p:sp>
    </p:spTree>
    <p:extLst>
      <p:ext uri="{BB962C8B-B14F-4D97-AF65-F5344CB8AC3E}">
        <p14:creationId xmlns:p14="http://schemas.microsoft.com/office/powerpoint/2010/main" val="933406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0540F-A82F-790C-D9F8-ADDCB65468DB}"/>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EA2A9FE3-CAB7-BD8F-382F-0C1F7D3D46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607E8B6F-CE8C-67FE-7A95-8ED62C965AA7}"/>
              </a:ext>
            </a:extLst>
          </p:cNvPr>
          <p:cNvSpPr>
            <a:spLocks noGrp="1"/>
          </p:cNvSpPr>
          <p:nvPr>
            <p:ph type="dt" sz="half" idx="10"/>
          </p:nvPr>
        </p:nvSpPr>
        <p:spPr/>
        <p:txBody>
          <a:bodyPr/>
          <a:lstStyle/>
          <a:p>
            <a:fld id="{C5FF465F-E121-6D45-B1BF-80BAA1D028AB}" type="datetimeFigureOut">
              <a:rPr lang="en-VN" smtClean="0"/>
              <a:t>07/03/2023</a:t>
            </a:fld>
            <a:endParaRPr lang="en-VN"/>
          </a:p>
        </p:txBody>
      </p:sp>
      <p:sp>
        <p:nvSpPr>
          <p:cNvPr id="5" name="Footer Placeholder 4">
            <a:extLst>
              <a:ext uri="{FF2B5EF4-FFF2-40B4-BE49-F238E27FC236}">
                <a16:creationId xmlns:a16="http://schemas.microsoft.com/office/drawing/2014/main" id="{B6EDF8E7-E693-418F-B238-0EEDA64A4354}"/>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514FF1A0-8606-2F9C-3E53-94F2F4506A92}"/>
              </a:ext>
            </a:extLst>
          </p:cNvPr>
          <p:cNvSpPr>
            <a:spLocks noGrp="1"/>
          </p:cNvSpPr>
          <p:nvPr>
            <p:ph type="sldNum" sz="quarter" idx="12"/>
          </p:nvPr>
        </p:nvSpPr>
        <p:spPr/>
        <p:txBody>
          <a:bodyPr/>
          <a:lstStyle/>
          <a:p>
            <a:fld id="{9D55F823-910A-654D-B5E2-816D8A412C53}" type="slidenum">
              <a:rPr lang="en-VN" smtClean="0"/>
              <a:t>‹#›</a:t>
            </a:fld>
            <a:endParaRPr lang="en-VN"/>
          </a:p>
        </p:txBody>
      </p:sp>
    </p:spTree>
    <p:extLst>
      <p:ext uri="{BB962C8B-B14F-4D97-AF65-F5344CB8AC3E}">
        <p14:creationId xmlns:p14="http://schemas.microsoft.com/office/powerpoint/2010/main" val="1325070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04094C-F11C-ADDF-8153-A7008CFF49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C1CF2936-6746-3981-BAEC-81CA12B278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7AEA89AA-A028-A46E-8A89-4A567F9F1279}"/>
              </a:ext>
            </a:extLst>
          </p:cNvPr>
          <p:cNvSpPr>
            <a:spLocks noGrp="1"/>
          </p:cNvSpPr>
          <p:nvPr>
            <p:ph type="dt" sz="half" idx="10"/>
          </p:nvPr>
        </p:nvSpPr>
        <p:spPr/>
        <p:txBody>
          <a:bodyPr/>
          <a:lstStyle/>
          <a:p>
            <a:fld id="{C5FF465F-E121-6D45-B1BF-80BAA1D028AB}" type="datetimeFigureOut">
              <a:rPr lang="en-VN" smtClean="0"/>
              <a:t>07/03/2023</a:t>
            </a:fld>
            <a:endParaRPr lang="en-VN"/>
          </a:p>
        </p:txBody>
      </p:sp>
      <p:sp>
        <p:nvSpPr>
          <p:cNvPr id="5" name="Footer Placeholder 4">
            <a:extLst>
              <a:ext uri="{FF2B5EF4-FFF2-40B4-BE49-F238E27FC236}">
                <a16:creationId xmlns:a16="http://schemas.microsoft.com/office/drawing/2014/main" id="{02F8CCE0-7C75-1ACC-C5AC-BBD7F57BC32A}"/>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2C2F4D71-5BA3-7E2F-AB11-BB1F2B251727}"/>
              </a:ext>
            </a:extLst>
          </p:cNvPr>
          <p:cNvSpPr>
            <a:spLocks noGrp="1"/>
          </p:cNvSpPr>
          <p:nvPr>
            <p:ph type="sldNum" sz="quarter" idx="12"/>
          </p:nvPr>
        </p:nvSpPr>
        <p:spPr/>
        <p:txBody>
          <a:bodyPr/>
          <a:lstStyle/>
          <a:p>
            <a:fld id="{9D55F823-910A-654D-B5E2-816D8A412C53}" type="slidenum">
              <a:rPr lang="en-VN" smtClean="0"/>
              <a:t>‹#›</a:t>
            </a:fld>
            <a:endParaRPr lang="en-VN"/>
          </a:p>
        </p:txBody>
      </p:sp>
    </p:spTree>
    <p:extLst>
      <p:ext uri="{BB962C8B-B14F-4D97-AF65-F5344CB8AC3E}">
        <p14:creationId xmlns:p14="http://schemas.microsoft.com/office/powerpoint/2010/main" val="2133276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4998E-AFF3-336C-4BE8-3284EBA5FEC4}"/>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3447F543-B694-C18A-FB56-D8D70B3859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C78EEF1B-F055-4A40-54F3-D8019E673A96}"/>
              </a:ext>
            </a:extLst>
          </p:cNvPr>
          <p:cNvSpPr>
            <a:spLocks noGrp="1"/>
          </p:cNvSpPr>
          <p:nvPr>
            <p:ph type="dt" sz="half" idx="10"/>
          </p:nvPr>
        </p:nvSpPr>
        <p:spPr/>
        <p:txBody>
          <a:bodyPr/>
          <a:lstStyle/>
          <a:p>
            <a:fld id="{C5FF465F-E121-6D45-B1BF-80BAA1D028AB}" type="datetimeFigureOut">
              <a:rPr lang="en-VN" smtClean="0"/>
              <a:t>07/03/2023</a:t>
            </a:fld>
            <a:endParaRPr lang="en-VN"/>
          </a:p>
        </p:txBody>
      </p:sp>
      <p:sp>
        <p:nvSpPr>
          <p:cNvPr id="5" name="Footer Placeholder 4">
            <a:extLst>
              <a:ext uri="{FF2B5EF4-FFF2-40B4-BE49-F238E27FC236}">
                <a16:creationId xmlns:a16="http://schemas.microsoft.com/office/drawing/2014/main" id="{1E832AD8-A1B8-52D6-5980-2C0F63E31E41}"/>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2F28736F-F454-FF11-A2F6-123B0A7E8051}"/>
              </a:ext>
            </a:extLst>
          </p:cNvPr>
          <p:cNvSpPr>
            <a:spLocks noGrp="1"/>
          </p:cNvSpPr>
          <p:nvPr>
            <p:ph type="sldNum" sz="quarter" idx="12"/>
          </p:nvPr>
        </p:nvSpPr>
        <p:spPr/>
        <p:txBody>
          <a:bodyPr/>
          <a:lstStyle/>
          <a:p>
            <a:fld id="{9D55F823-910A-654D-B5E2-816D8A412C53}" type="slidenum">
              <a:rPr lang="en-VN" smtClean="0"/>
              <a:t>‹#›</a:t>
            </a:fld>
            <a:endParaRPr lang="en-VN"/>
          </a:p>
        </p:txBody>
      </p:sp>
    </p:spTree>
    <p:extLst>
      <p:ext uri="{BB962C8B-B14F-4D97-AF65-F5344CB8AC3E}">
        <p14:creationId xmlns:p14="http://schemas.microsoft.com/office/powerpoint/2010/main" val="375303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F4609-9D91-303B-4F5F-36F592FB45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4E996189-E36A-6734-074A-F93D52F221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FFA224-CC0D-9785-E8EE-F8B20FCAC42A}"/>
              </a:ext>
            </a:extLst>
          </p:cNvPr>
          <p:cNvSpPr>
            <a:spLocks noGrp="1"/>
          </p:cNvSpPr>
          <p:nvPr>
            <p:ph type="dt" sz="half" idx="10"/>
          </p:nvPr>
        </p:nvSpPr>
        <p:spPr/>
        <p:txBody>
          <a:bodyPr/>
          <a:lstStyle/>
          <a:p>
            <a:fld id="{C5FF465F-E121-6D45-B1BF-80BAA1D028AB}" type="datetimeFigureOut">
              <a:rPr lang="en-VN" smtClean="0"/>
              <a:t>07/03/2023</a:t>
            </a:fld>
            <a:endParaRPr lang="en-VN"/>
          </a:p>
        </p:txBody>
      </p:sp>
      <p:sp>
        <p:nvSpPr>
          <p:cNvPr id="5" name="Footer Placeholder 4">
            <a:extLst>
              <a:ext uri="{FF2B5EF4-FFF2-40B4-BE49-F238E27FC236}">
                <a16:creationId xmlns:a16="http://schemas.microsoft.com/office/drawing/2014/main" id="{EAEF4D28-9905-5306-35A0-3D7ED50EA1B9}"/>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0AEA2A05-F045-9628-A632-A8C7EFF741FA}"/>
              </a:ext>
            </a:extLst>
          </p:cNvPr>
          <p:cNvSpPr>
            <a:spLocks noGrp="1"/>
          </p:cNvSpPr>
          <p:nvPr>
            <p:ph type="sldNum" sz="quarter" idx="12"/>
          </p:nvPr>
        </p:nvSpPr>
        <p:spPr/>
        <p:txBody>
          <a:bodyPr/>
          <a:lstStyle/>
          <a:p>
            <a:fld id="{9D55F823-910A-654D-B5E2-816D8A412C53}" type="slidenum">
              <a:rPr lang="en-VN" smtClean="0"/>
              <a:t>‹#›</a:t>
            </a:fld>
            <a:endParaRPr lang="en-VN"/>
          </a:p>
        </p:txBody>
      </p:sp>
    </p:spTree>
    <p:extLst>
      <p:ext uri="{BB962C8B-B14F-4D97-AF65-F5344CB8AC3E}">
        <p14:creationId xmlns:p14="http://schemas.microsoft.com/office/powerpoint/2010/main" val="310819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2FD08-ECBF-93E2-28DD-0AFCACB50344}"/>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1DE7523C-BF71-C304-A5C3-4175BFE553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5E6E32DC-1F84-337B-622B-3E6F37BAD2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04EF2871-BC53-0D00-D0A1-247F14AE88CE}"/>
              </a:ext>
            </a:extLst>
          </p:cNvPr>
          <p:cNvSpPr>
            <a:spLocks noGrp="1"/>
          </p:cNvSpPr>
          <p:nvPr>
            <p:ph type="dt" sz="half" idx="10"/>
          </p:nvPr>
        </p:nvSpPr>
        <p:spPr/>
        <p:txBody>
          <a:bodyPr/>
          <a:lstStyle/>
          <a:p>
            <a:fld id="{C5FF465F-E121-6D45-B1BF-80BAA1D028AB}" type="datetimeFigureOut">
              <a:rPr lang="en-VN" smtClean="0"/>
              <a:t>07/03/2023</a:t>
            </a:fld>
            <a:endParaRPr lang="en-VN"/>
          </a:p>
        </p:txBody>
      </p:sp>
      <p:sp>
        <p:nvSpPr>
          <p:cNvPr id="6" name="Footer Placeholder 5">
            <a:extLst>
              <a:ext uri="{FF2B5EF4-FFF2-40B4-BE49-F238E27FC236}">
                <a16:creationId xmlns:a16="http://schemas.microsoft.com/office/drawing/2014/main" id="{868B57B8-D6F7-3EF7-2F9C-E17044F8D585}"/>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72B71AF5-ED43-F882-30F9-B5BB214CE1AF}"/>
              </a:ext>
            </a:extLst>
          </p:cNvPr>
          <p:cNvSpPr>
            <a:spLocks noGrp="1"/>
          </p:cNvSpPr>
          <p:nvPr>
            <p:ph type="sldNum" sz="quarter" idx="12"/>
          </p:nvPr>
        </p:nvSpPr>
        <p:spPr/>
        <p:txBody>
          <a:bodyPr/>
          <a:lstStyle/>
          <a:p>
            <a:fld id="{9D55F823-910A-654D-B5E2-816D8A412C53}" type="slidenum">
              <a:rPr lang="en-VN" smtClean="0"/>
              <a:t>‹#›</a:t>
            </a:fld>
            <a:endParaRPr lang="en-VN"/>
          </a:p>
        </p:txBody>
      </p:sp>
    </p:spTree>
    <p:extLst>
      <p:ext uri="{BB962C8B-B14F-4D97-AF65-F5344CB8AC3E}">
        <p14:creationId xmlns:p14="http://schemas.microsoft.com/office/powerpoint/2010/main" val="50656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1B34C-CFF0-0BB4-F8EE-CA56A960050E}"/>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A6CE2ADE-CC7F-8F1F-1B6A-8658B04ABC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A2615A-D7BF-0B75-5EC7-61059C016D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A1E4F7BD-329F-9025-4594-D67EA025B6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EB733A-D864-4BD4-E294-0D3718278D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7276B3C0-38AC-975E-454D-D582AD4AAA83}"/>
              </a:ext>
            </a:extLst>
          </p:cNvPr>
          <p:cNvSpPr>
            <a:spLocks noGrp="1"/>
          </p:cNvSpPr>
          <p:nvPr>
            <p:ph type="dt" sz="half" idx="10"/>
          </p:nvPr>
        </p:nvSpPr>
        <p:spPr/>
        <p:txBody>
          <a:bodyPr/>
          <a:lstStyle/>
          <a:p>
            <a:fld id="{C5FF465F-E121-6D45-B1BF-80BAA1D028AB}" type="datetimeFigureOut">
              <a:rPr lang="en-VN" smtClean="0"/>
              <a:t>07/03/2023</a:t>
            </a:fld>
            <a:endParaRPr lang="en-VN"/>
          </a:p>
        </p:txBody>
      </p:sp>
      <p:sp>
        <p:nvSpPr>
          <p:cNvPr id="8" name="Footer Placeholder 7">
            <a:extLst>
              <a:ext uri="{FF2B5EF4-FFF2-40B4-BE49-F238E27FC236}">
                <a16:creationId xmlns:a16="http://schemas.microsoft.com/office/drawing/2014/main" id="{F9D0B25C-910B-1E77-0217-EF9DD0B5A572}"/>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7337737C-4021-F275-E509-E972E90A9B47}"/>
              </a:ext>
            </a:extLst>
          </p:cNvPr>
          <p:cNvSpPr>
            <a:spLocks noGrp="1"/>
          </p:cNvSpPr>
          <p:nvPr>
            <p:ph type="sldNum" sz="quarter" idx="12"/>
          </p:nvPr>
        </p:nvSpPr>
        <p:spPr/>
        <p:txBody>
          <a:bodyPr/>
          <a:lstStyle/>
          <a:p>
            <a:fld id="{9D55F823-910A-654D-B5E2-816D8A412C53}" type="slidenum">
              <a:rPr lang="en-VN" smtClean="0"/>
              <a:t>‹#›</a:t>
            </a:fld>
            <a:endParaRPr lang="en-VN"/>
          </a:p>
        </p:txBody>
      </p:sp>
    </p:spTree>
    <p:extLst>
      <p:ext uri="{BB962C8B-B14F-4D97-AF65-F5344CB8AC3E}">
        <p14:creationId xmlns:p14="http://schemas.microsoft.com/office/powerpoint/2010/main" val="3502717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96EEB-AD34-FDFF-B07D-46567E5AD5BE}"/>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70448BFD-6CA3-D1ED-A1BE-21D7267EDEB5}"/>
              </a:ext>
            </a:extLst>
          </p:cNvPr>
          <p:cNvSpPr>
            <a:spLocks noGrp="1"/>
          </p:cNvSpPr>
          <p:nvPr>
            <p:ph type="dt" sz="half" idx="10"/>
          </p:nvPr>
        </p:nvSpPr>
        <p:spPr/>
        <p:txBody>
          <a:bodyPr/>
          <a:lstStyle/>
          <a:p>
            <a:fld id="{C5FF465F-E121-6D45-B1BF-80BAA1D028AB}" type="datetimeFigureOut">
              <a:rPr lang="en-VN" smtClean="0"/>
              <a:t>07/03/2023</a:t>
            </a:fld>
            <a:endParaRPr lang="en-VN"/>
          </a:p>
        </p:txBody>
      </p:sp>
      <p:sp>
        <p:nvSpPr>
          <p:cNvPr id="4" name="Footer Placeholder 3">
            <a:extLst>
              <a:ext uri="{FF2B5EF4-FFF2-40B4-BE49-F238E27FC236}">
                <a16:creationId xmlns:a16="http://schemas.microsoft.com/office/drawing/2014/main" id="{BF55DEE7-464D-E5CF-2E50-CD8A2A50DA2F}"/>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E894716B-D35C-99FF-EA7C-A8EF928ECE98}"/>
              </a:ext>
            </a:extLst>
          </p:cNvPr>
          <p:cNvSpPr>
            <a:spLocks noGrp="1"/>
          </p:cNvSpPr>
          <p:nvPr>
            <p:ph type="sldNum" sz="quarter" idx="12"/>
          </p:nvPr>
        </p:nvSpPr>
        <p:spPr/>
        <p:txBody>
          <a:bodyPr/>
          <a:lstStyle/>
          <a:p>
            <a:fld id="{9D55F823-910A-654D-B5E2-816D8A412C53}" type="slidenum">
              <a:rPr lang="en-VN" smtClean="0"/>
              <a:t>‹#›</a:t>
            </a:fld>
            <a:endParaRPr lang="en-VN"/>
          </a:p>
        </p:txBody>
      </p:sp>
    </p:spTree>
    <p:extLst>
      <p:ext uri="{BB962C8B-B14F-4D97-AF65-F5344CB8AC3E}">
        <p14:creationId xmlns:p14="http://schemas.microsoft.com/office/powerpoint/2010/main" val="614379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02A7B0-7685-2559-69BF-E95A9A4CDD71}"/>
              </a:ext>
            </a:extLst>
          </p:cNvPr>
          <p:cNvSpPr>
            <a:spLocks noGrp="1"/>
          </p:cNvSpPr>
          <p:nvPr>
            <p:ph type="dt" sz="half" idx="10"/>
          </p:nvPr>
        </p:nvSpPr>
        <p:spPr/>
        <p:txBody>
          <a:bodyPr/>
          <a:lstStyle/>
          <a:p>
            <a:fld id="{C5FF465F-E121-6D45-B1BF-80BAA1D028AB}" type="datetimeFigureOut">
              <a:rPr lang="en-VN" smtClean="0"/>
              <a:t>07/03/2023</a:t>
            </a:fld>
            <a:endParaRPr lang="en-VN"/>
          </a:p>
        </p:txBody>
      </p:sp>
      <p:sp>
        <p:nvSpPr>
          <p:cNvPr id="3" name="Footer Placeholder 2">
            <a:extLst>
              <a:ext uri="{FF2B5EF4-FFF2-40B4-BE49-F238E27FC236}">
                <a16:creationId xmlns:a16="http://schemas.microsoft.com/office/drawing/2014/main" id="{A484C72C-C715-C1DC-17C6-40A8157E9139}"/>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B72FE43E-0611-02BA-328E-CED2D77A4F11}"/>
              </a:ext>
            </a:extLst>
          </p:cNvPr>
          <p:cNvSpPr>
            <a:spLocks noGrp="1"/>
          </p:cNvSpPr>
          <p:nvPr>
            <p:ph type="sldNum" sz="quarter" idx="12"/>
          </p:nvPr>
        </p:nvSpPr>
        <p:spPr/>
        <p:txBody>
          <a:bodyPr/>
          <a:lstStyle/>
          <a:p>
            <a:fld id="{9D55F823-910A-654D-B5E2-816D8A412C53}" type="slidenum">
              <a:rPr lang="en-VN" smtClean="0"/>
              <a:t>‹#›</a:t>
            </a:fld>
            <a:endParaRPr lang="en-VN"/>
          </a:p>
        </p:txBody>
      </p:sp>
    </p:spTree>
    <p:extLst>
      <p:ext uri="{BB962C8B-B14F-4D97-AF65-F5344CB8AC3E}">
        <p14:creationId xmlns:p14="http://schemas.microsoft.com/office/powerpoint/2010/main" val="2590250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675B0-CCF5-69BA-D08D-32BBF4771D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75CEA461-556C-5BBD-99F0-39ECB8AEBA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28816E83-E1F4-E64B-91F6-3C91EB25F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27BF45-634B-6778-63BE-AB229A4E662B}"/>
              </a:ext>
            </a:extLst>
          </p:cNvPr>
          <p:cNvSpPr>
            <a:spLocks noGrp="1"/>
          </p:cNvSpPr>
          <p:nvPr>
            <p:ph type="dt" sz="half" idx="10"/>
          </p:nvPr>
        </p:nvSpPr>
        <p:spPr/>
        <p:txBody>
          <a:bodyPr/>
          <a:lstStyle/>
          <a:p>
            <a:fld id="{C5FF465F-E121-6D45-B1BF-80BAA1D028AB}" type="datetimeFigureOut">
              <a:rPr lang="en-VN" smtClean="0"/>
              <a:t>07/03/2023</a:t>
            </a:fld>
            <a:endParaRPr lang="en-VN"/>
          </a:p>
        </p:txBody>
      </p:sp>
      <p:sp>
        <p:nvSpPr>
          <p:cNvPr id="6" name="Footer Placeholder 5">
            <a:extLst>
              <a:ext uri="{FF2B5EF4-FFF2-40B4-BE49-F238E27FC236}">
                <a16:creationId xmlns:a16="http://schemas.microsoft.com/office/drawing/2014/main" id="{3C59F7A6-B0D3-1C54-E50C-33487A37585C}"/>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4A305AF9-6181-9D48-1AAB-CBE10CD4F9FB}"/>
              </a:ext>
            </a:extLst>
          </p:cNvPr>
          <p:cNvSpPr>
            <a:spLocks noGrp="1"/>
          </p:cNvSpPr>
          <p:nvPr>
            <p:ph type="sldNum" sz="quarter" idx="12"/>
          </p:nvPr>
        </p:nvSpPr>
        <p:spPr/>
        <p:txBody>
          <a:bodyPr/>
          <a:lstStyle/>
          <a:p>
            <a:fld id="{9D55F823-910A-654D-B5E2-816D8A412C53}" type="slidenum">
              <a:rPr lang="en-VN" smtClean="0"/>
              <a:t>‹#›</a:t>
            </a:fld>
            <a:endParaRPr lang="en-VN"/>
          </a:p>
        </p:txBody>
      </p:sp>
    </p:spTree>
    <p:extLst>
      <p:ext uri="{BB962C8B-B14F-4D97-AF65-F5344CB8AC3E}">
        <p14:creationId xmlns:p14="http://schemas.microsoft.com/office/powerpoint/2010/main" val="27206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53248-ECAB-C1FD-032E-A4A10AFB70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48FDA820-607D-46BA-C710-D405303E36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7AE8F92B-9DE3-FF7C-CD41-A1D0948008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549059-44C6-25E6-E3B9-DBAD920AB7EE}"/>
              </a:ext>
            </a:extLst>
          </p:cNvPr>
          <p:cNvSpPr>
            <a:spLocks noGrp="1"/>
          </p:cNvSpPr>
          <p:nvPr>
            <p:ph type="dt" sz="half" idx="10"/>
          </p:nvPr>
        </p:nvSpPr>
        <p:spPr/>
        <p:txBody>
          <a:bodyPr/>
          <a:lstStyle/>
          <a:p>
            <a:fld id="{C5FF465F-E121-6D45-B1BF-80BAA1D028AB}" type="datetimeFigureOut">
              <a:rPr lang="en-VN" smtClean="0"/>
              <a:t>07/03/2023</a:t>
            </a:fld>
            <a:endParaRPr lang="en-VN"/>
          </a:p>
        </p:txBody>
      </p:sp>
      <p:sp>
        <p:nvSpPr>
          <p:cNvPr id="6" name="Footer Placeholder 5">
            <a:extLst>
              <a:ext uri="{FF2B5EF4-FFF2-40B4-BE49-F238E27FC236}">
                <a16:creationId xmlns:a16="http://schemas.microsoft.com/office/drawing/2014/main" id="{BEB6475D-AB81-BB6B-3D27-B8693F3A47AC}"/>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FB44E972-7A33-0EB1-793A-0FA8BECDCC39}"/>
              </a:ext>
            </a:extLst>
          </p:cNvPr>
          <p:cNvSpPr>
            <a:spLocks noGrp="1"/>
          </p:cNvSpPr>
          <p:nvPr>
            <p:ph type="sldNum" sz="quarter" idx="12"/>
          </p:nvPr>
        </p:nvSpPr>
        <p:spPr/>
        <p:txBody>
          <a:bodyPr/>
          <a:lstStyle/>
          <a:p>
            <a:fld id="{9D55F823-910A-654D-B5E2-816D8A412C53}" type="slidenum">
              <a:rPr lang="en-VN" smtClean="0"/>
              <a:t>‹#›</a:t>
            </a:fld>
            <a:endParaRPr lang="en-VN"/>
          </a:p>
        </p:txBody>
      </p:sp>
    </p:spTree>
    <p:extLst>
      <p:ext uri="{BB962C8B-B14F-4D97-AF65-F5344CB8AC3E}">
        <p14:creationId xmlns:p14="http://schemas.microsoft.com/office/powerpoint/2010/main" val="2659025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129B85-5284-FADC-3CAA-7914C5B956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319B5DBB-F09B-405B-62EA-20AA2767D6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4482B2F9-3489-E9C0-0BCD-247E4D180C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FF465F-E121-6D45-B1BF-80BAA1D028AB}" type="datetimeFigureOut">
              <a:rPr lang="en-VN" smtClean="0"/>
              <a:t>07/03/2023</a:t>
            </a:fld>
            <a:endParaRPr lang="en-VN"/>
          </a:p>
        </p:txBody>
      </p:sp>
      <p:sp>
        <p:nvSpPr>
          <p:cNvPr id="5" name="Footer Placeholder 4">
            <a:extLst>
              <a:ext uri="{FF2B5EF4-FFF2-40B4-BE49-F238E27FC236}">
                <a16:creationId xmlns:a16="http://schemas.microsoft.com/office/drawing/2014/main" id="{778247C0-AEDA-59AC-5E8B-6EF83760B1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B53ED6C8-9828-0E3E-CABD-151F0D1469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55F823-910A-654D-B5E2-816D8A412C53}" type="slidenum">
              <a:rPr lang="en-VN" smtClean="0"/>
              <a:t>‹#›</a:t>
            </a:fld>
            <a:endParaRPr lang="en-VN"/>
          </a:p>
        </p:txBody>
      </p:sp>
    </p:spTree>
    <p:extLst>
      <p:ext uri="{BB962C8B-B14F-4D97-AF65-F5344CB8AC3E}">
        <p14:creationId xmlns:p14="http://schemas.microsoft.com/office/powerpoint/2010/main" val="2962689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268A63F-37B5-52AB-802C-6D32D1E2DEBA}"/>
              </a:ext>
            </a:extLst>
          </p:cNvPr>
          <p:cNvSpPr txBox="1"/>
          <p:nvPr/>
        </p:nvSpPr>
        <p:spPr>
          <a:xfrm>
            <a:off x="1807779" y="115614"/>
            <a:ext cx="8814147" cy="523220"/>
          </a:xfrm>
          <a:prstGeom prst="rect">
            <a:avLst/>
          </a:prstGeom>
          <a:noFill/>
        </p:spPr>
        <p:txBody>
          <a:bodyPr wrap="square" rtlCol="0">
            <a:spAutoFit/>
          </a:bodyPr>
          <a:lstStyle/>
          <a:p>
            <a:r>
              <a:rPr lang="en-VN" sz="2800" b="1" dirty="0"/>
              <a:t>Ôm Lấy Niềm Đau -  Đề Cuối Kỳ OOP 2023 </a:t>
            </a:r>
          </a:p>
        </p:txBody>
      </p:sp>
      <p:sp>
        <p:nvSpPr>
          <p:cNvPr id="6" name="TextBox 5">
            <a:extLst>
              <a:ext uri="{FF2B5EF4-FFF2-40B4-BE49-F238E27FC236}">
                <a16:creationId xmlns:a16="http://schemas.microsoft.com/office/drawing/2014/main" id="{E199441C-F025-537A-EDBC-DB5153F18486}"/>
              </a:ext>
            </a:extLst>
          </p:cNvPr>
          <p:cNvSpPr txBox="1"/>
          <p:nvPr/>
        </p:nvSpPr>
        <p:spPr>
          <a:xfrm>
            <a:off x="861133" y="745724"/>
            <a:ext cx="9161756" cy="1569660"/>
          </a:xfrm>
          <a:prstGeom prst="rect">
            <a:avLst/>
          </a:prstGeom>
          <a:noFill/>
        </p:spPr>
        <p:txBody>
          <a:bodyPr wrap="square" rtlCol="0">
            <a:spAutoFit/>
          </a:bodyPr>
          <a:lstStyle/>
          <a:p>
            <a:r>
              <a:rPr lang="vi-VN" sz="2400" b="1" dirty="0">
                <a:latin typeface="Segoe UI" panose="020B0502040204020203" pitchFamily="34" charset="0"/>
                <a:cs typeface="Segoe UI" panose="020B0502040204020203" pitchFamily="34" charset="0"/>
              </a:rPr>
              <a:t>Câu 1	(2 điểm) </a:t>
            </a:r>
            <a:r>
              <a:rPr lang="vi-VN" sz="2400" dirty="0">
                <a:latin typeface="Segoe UI" panose="020B0502040204020203" pitchFamily="34" charset="0"/>
                <a:cs typeface="Segoe UI" panose="020B0502040204020203" pitchFamily="34" charset="0"/>
              </a:rPr>
              <a:t>(G2.2, G6.1)</a:t>
            </a:r>
          </a:p>
          <a:p>
            <a:endParaRPr lang="vi-VN" sz="2400" dirty="0">
              <a:latin typeface="Segoe UI" panose="020B0502040204020203" pitchFamily="34" charset="0"/>
              <a:cs typeface="Segoe UI" panose="020B0502040204020203" pitchFamily="34" charset="0"/>
            </a:endParaRPr>
          </a:p>
          <a:p>
            <a:r>
              <a:rPr lang="vi-VN" sz="2400" dirty="0">
                <a:latin typeface="Segoe UI" panose="020B0502040204020203" pitchFamily="34" charset="0"/>
                <a:cs typeface="Segoe UI" panose="020B0502040204020203" pitchFamily="34" charset="0"/>
              </a:rPr>
              <a:t>Anh/Chị trình bày sự hiểu biết và cho ví dụ minh hoạ về khái niệm class (lớp) và object (đối tượng)</a:t>
            </a:r>
          </a:p>
        </p:txBody>
      </p:sp>
      <p:sp>
        <p:nvSpPr>
          <p:cNvPr id="7" name="TextBox 6">
            <a:extLst>
              <a:ext uri="{FF2B5EF4-FFF2-40B4-BE49-F238E27FC236}">
                <a16:creationId xmlns:a16="http://schemas.microsoft.com/office/drawing/2014/main" id="{679DB81F-453E-01F8-5538-2B87C07E3899}"/>
              </a:ext>
            </a:extLst>
          </p:cNvPr>
          <p:cNvSpPr txBox="1"/>
          <p:nvPr/>
        </p:nvSpPr>
        <p:spPr>
          <a:xfrm>
            <a:off x="589281" y="2694486"/>
            <a:ext cx="9652000" cy="3970318"/>
          </a:xfrm>
          <a:prstGeom prst="rect">
            <a:avLst/>
          </a:prstGeom>
          <a:noFill/>
        </p:spPr>
        <p:txBody>
          <a:bodyPr wrap="square" rtlCol="0">
            <a:spAutoFit/>
          </a:bodyPr>
          <a:lstStyle/>
          <a:p>
            <a:r>
              <a:rPr lang="vi-VN" sz="2000" b="1" dirty="0">
                <a:latin typeface="Segoe UI" panose="020B0502040204020203" pitchFamily="34" charset="0"/>
                <a:cs typeface="Segoe UI" panose="020B0502040204020203" pitchFamily="34" charset="0"/>
              </a:rPr>
              <a:t>Class (Lớp) </a:t>
            </a:r>
            <a:r>
              <a:rPr lang="vi-VN" sz="2000" dirty="0">
                <a:latin typeface="Segoe UI" panose="020B0502040204020203" pitchFamily="34" charset="0"/>
                <a:cs typeface="Segoe UI" panose="020B0502040204020203" pitchFamily="34" charset="0"/>
              </a:rPr>
              <a:t>là một mô tả trừu tượng của nhóm các đối tượng cùng bản chất.</a:t>
            </a:r>
          </a:p>
          <a:p>
            <a:r>
              <a:rPr lang="vi-VN" sz="2000" dirty="0">
                <a:latin typeface="Segoe UI" panose="020B0502040204020203" pitchFamily="34" charset="0"/>
                <a:cs typeface="Segoe UI" panose="020B0502040204020203" pitchFamily="34" charset="0"/>
              </a:rPr>
              <a:t>Nó định nghĩa các </a:t>
            </a:r>
            <a:r>
              <a:rPr lang="vi-VN" sz="2000" b="1" dirty="0">
                <a:latin typeface="Segoe UI" panose="020B0502040204020203" pitchFamily="34" charset="0"/>
                <a:cs typeface="Segoe UI" panose="020B0502040204020203" pitchFamily="34" charset="0"/>
              </a:rPr>
              <a:t>thuộc tính </a:t>
            </a:r>
            <a:r>
              <a:rPr lang="vi-VN" sz="2000" dirty="0">
                <a:latin typeface="Segoe UI" panose="020B0502040204020203" pitchFamily="34" charset="0"/>
                <a:cs typeface="Segoe UI" panose="020B0502040204020203" pitchFamily="34" charset="0"/>
              </a:rPr>
              <a:t>và </a:t>
            </a:r>
            <a:r>
              <a:rPr lang="vi-VN" sz="2000" b="1" dirty="0">
                <a:latin typeface="Segoe UI" panose="020B0502040204020203" pitchFamily="34" charset="0"/>
                <a:cs typeface="Segoe UI" panose="020B0502040204020203" pitchFamily="34" charset="0"/>
              </a:rPr>
              <a:t>phương thức </a:t>
            </a:r>
            <a:r>
              <a:rPr lang="vi-VN" sz="2000" dirty="0">
                <a:latin typeface="Segoe UI" panose="020B0502040204020203" pitchFamily="34" charset="0"/>
                <a:cs typeface="Segoe UI" panose="020B0502040204020203" pitchFamily="34" charset="0"/>
              </a:rPr>
              <a:t>(hành vi) mà mỗi đối tượng của lớp sẽ có.</a:t>
            </a:r>
          </a:p>
          <a:p>
            <a:r>
              <a:rPr lang="en-US" sz="2400" dirty="0" err="1">
                <a:latin typeface="Segoe UI" panose="020B0502040204020203" pitchFamily="34" charset="0"/>
                <a:cs typeface="Segoe UI" panose="020B0502040204020203" pitchFamily="34" charset="0"/>
              </a:rPr>
              <a:t>Ví</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dụ</a:t>
            </a:r>
            <a:r>
              <a:rPr lang="en-US" sz="2400" dirty="0">
                <a:latin typeface="Segoe UI" panose="020B0502040204020203" pitchFamily="34" charset="0"/>
                <a:cs typeface="Segoe UI" panose="020B0502040204020203" pitchFamily="34" charset="0"/>
              </a:rPr>
              <a:t>: Ta </a:t>
            </a:r>
            <a:r>
              <a:rPr lang="en-US" sz="2400" dirty="0" err="1">
                <a:latin typeface="Segoe UI" panose="020B0502040204020203" pitchFamily="34" charset="0"/>
                <a:cs typeface="Segoe UI" panose="020B0502040204020203" pitchFamily="34" charset="0"/>
              </a:rPr>
              <a:t>có</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lớp</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HocSinh</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để</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mô</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tả</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thông</a:t>
            </a:r>
            <a:r>
              <a:rPr lang="en-US" sz="2400" dirty="0">
                <a:latin typeface="Segoe UI" panose="020B0502040204020203" pitchFamily="34" charset="0"/>
                <a:cs typeface="Segoe UI" panose="020B0502040204020203" pitchFamily="34" charset="0"/>
              </a:rPr>
              <a:t> tin </a:t>
            </a:r>
            <a:r>
              <a:rPr lang="en-US" sz="2400" dirty="0" err="1">
                <a:latin typeface="Segoe UI" panose="020B0502040204020203" pitchFamily="34" charset="0"/>
                <a:cs typeface="Segoe UI" panose="020B0502040204020203" pitchFamily="34" charset="0"/>
              </a:rPr>
              <a:t>và</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hành</a:t>
            </a:r>
            <a:r>
              <a:rPr lang="en-US" sz="2400" dirty="0">
                <a:latin typeface="Segoe UI" panose="020B0502040204020203" pitchFamily="34" charset="0"/>
                <a:cs typeface="Segoe UI" panose="020B0502040204020203" pitchFamily="34" charset="0"/>
              </a:rPr>
              <a:t> vi </a:t>
            </a:r>
            <a:r>
              <a:rPr lang="en-US" sz="2400" dirty="0" err="1">
                <a:latin typeface="Segoe UI" panose="020B0502040204020203" pitchFamily="34" charset="0"/>
                <a:cs typeface="Segoe UI" panose="020B0502040204020203" pitchFamily="34" charset="0"/>
              </a:rPr>
              <a:t>của</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học</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sinh</a:t>
            </a:r>
            <a:r>
              <a:rPr lang="en-US" sz="2400" dirty="0">
                <a:latin typeface="Segoe UI" panose="020B0502040204020203" pitchFamily="34" charset="0"/>
                <a:cs typeface="Segoe UI" panose="020B0502040204020203" pitchFamily="34" charset="0"/>
              </a:rPr>
              <a:t>.</a:t>
            </a:r>
          </a:p>
          <a:p>
            <a:endParaRPr lang="vi-VN" sz="2400" b="1" i="0" dirty="0">
              <a:solidFill>
                <a:srgbClr val="050E17"/>
              </a:solidFill>
              <a:effectLst/>
              <a:latin typeface="-apple-system"/>
            </a:endParaRPr>
          </a:p>
          <a:p>
            <a:r>
              <a:rPr lang="vi-VN" sz="2400" b="1" i="0" dirty="0">
                <a:solidFill>
                  <a:srgbClr val="050E17"/>
                </a:solidFill>
                <a:effectLst/>
                <a:latin typeface="-apple-system"/>
              </a:rPr>
              <a:t>Đối tượng (Object) </a:t>
            </a:r>
            <a:r>
              <a:rPr lang="vi-VN" sz="2400" b="0" i="0" dirty="0">
                <a:solidFill>
                  <a:srgbClr val="050E17"/>
                </a:solidFill>
                <a:effectLst/>
                <a:latin typeface="-apple-system"/>
              </a:rPr>
              <a:t>là một thực thể được tạo ra từ một lớp. </a:t>
            </a:r>
          </a:p>
          <a:p>
            <a:r>
              <a:rPr lang="vi-VN" sz="2400" b="0" i="0" dirty="0">
                <a:solidFill>
                  <a:srgbClr val="050E17"/>
                </a:solidFill>
                <a:effectLst/>
                <a:latin typeface="-apple-system"/>
              </a:rPr>
              <a:t>Mỗi đối tượng có các thuộc tính và phương thức dựa trên khuôn mẫu của lớp mà nó được tạo ra. </a:t>
            </a:r>
          </a:p>
          <a:p>
            <a:r>
              <a:rPr lang="vi-VN" sz="2400" b="1" i="0" dirty="0">
                <a:solidFill>
                  <a:srgbClr val="050E17"/>
                </a:solidFill>
                <a:effectLst/>
                <a:latin typeface="-apple-system"/>
              </a:rPr>
              <a:t>Một lớp có thể tạo ra nhiều đối tượng khác nhau.</a:t>
            </a:r>
          </a:p>
          <a:p>
            <a:r>
              <a:rPr lang="vi-VN" sz="2400" b="1" i="0" dirty="0">
                <a:solidFill>
                  <a:srgbClr val="050E17"/>
                </a:solidFill>
                <a:effectLst/>
                <a:latin typeface="-apple-system"/>
              </a:rPr>
              <a:t>Ví dụ:</a:t>
            </a:r>
            <a:r>
              <a:rPr lang="vi-VN" sz="2400" b="0" i="0" dirty="0">
                <a:solidFill>
                  <a:srgbClr val="050E17"/>
                </a:solidFill>
                <a:effectLst/>
                <a:latin typeface="-apple-system"/>
              </a:rPr>
              <a:t> Dựa vào lớp </a:t>
            </a:r>
            <a:r>
              <a:rPr lang="vi-VN" sz="2400" dirty="0"/>
              <a:t>HocSinh</a:t>
            </a:r>
            <a:r>
              <a:rPr lang="vi-VN" sz="2400" b="0" i="0" dirty="0">
                <a:solidFill>
                  <a:srgbClr val="050E17"/>
                </a:solidFill>
                <a:effectLst/>
                <a:latin typeface="-apple-system"/>
              </a:rPr>
              <a:t> ở trên, ta tạo ra hai đối tượng </a:t>
            </a:r>
            <a:r>
              <a:rPr lang="vi-VN" sz="2400" dirty="0"/>
              <a:t>hocsinh1</a:t>
            </a:r>
            <a:r>
              <a:rPr lang="vi-VN" sz="2400" b="0" i="0" dirty="0">
                <a:solidFill>
                  <a:srgbClr val="050E17"/>
                </a:solidFill>
                <a:effectLst/>
                <a:latin typeface="-apple-system"/>
              </a:rPr>
              <a:t> và </a:t>
            </a:r>
            <a:r>
              <a:rPr lang="vi-VN" sz="2400" dirty="0"/>
              <a:t>hocsinh2</a:t>
            </a:r>
            <a:r>
              <a:rPr lang="vi-VN" sz="2400" b="0" i="0" dirty="0">
                <a:solidFill>
                  <a:srgbClr val="050E17"/>
                </a:solidFill>
                <a:effectLst/>
                <a:latin typeface="-apple-system"/>
              </a:rPr>
              <a:t>.</a:t>
            </a:r>
            <a:endParaRPr lang="en-VN" sz="2400" b="1" dirty="0">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10DC5B8A-C28D-2C6C-C3AC-1222EC048B25}"/>
              </a:ext>
            </a:extLst>
          </p:cNvPr>
          <p:cNvSpPr txBox="1"/>
          <p:nvPr/>
        </p:nvSpPr>
        <p:spPr>
          <a:xfrm>
            <a:off x="589280" y="2214880"/>
            <a:ext cx="1036320" cy="461665"/>
          </a:xfrm>
          <a:prstGeom prst="rect">
            <a:avLst/>
          </a:prstGeom>
          <a:noFill/>
        </p:spPr>
        <p:txBody>
          <a:bodyPr wrap="square" rtlCol="0">
            <a:spAutoFit/>
          </a:bodyPr>
          <a:lstStyle/>
          <a:p>
            <a:r>
              <a:rPr lang="en-VN" sz="2400" b="1" dirty="0"/>
              <a:t>Giải:</a:t>
            </a:r>
          </a:p>
        </p:txBody>
      </p:sp>
    </p:spTree>
    <p:extLst>
      <p:ext uri="{BB962C8B-B14F-4D97-AF65-F5344CB8AC3E}">
        <p14:creationId xmlns:p14="http://schemas.microsoft.com/office/powerpoint/2010/main" val="254594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F02AF1-385D-3E75-50DE-DFC7AECE7F68}"/>
              </a:ext>
            </a:extLst>
          </p:cNvPr>
          <p:cNvSpPr txBox="1"/>
          <p:nvPr/>
        </p:nvSpPr>
        <p:spPr>
          <a:xfrm>
            <a:off x="276446" y="287080"/>
            <a:ext cx="7612911" cy="369332"/>
          </a:xfrm>
          <a:prstGeom prst="rect">
            <a:avLst/>
          </a:prstGeom>
          <a:noFill/>
        </p:spPr>
        <p:txBody>
          <a:bodyPr wrap="square" rtlCol="0">
            <a:spAutoFit/>
          </a:bodyPr>
          <a:lstStyle/>
          <a:p>
            <a:r>
              <a:rPr lang="en-VN" dirty="0">
                <a:latin typeface="Segoe UI" panose="020B0502040204020203" pitchFamily="34" charset="0"/>
                <a:cs typeface="Segoe UI" panose="020B0502040204020203" pitchFamily="34" charset="0"/>
              </a:rPr>
              <a:t>Bước 7 : </a:t>
            </a:r>
            <a:r>
              <a:rPr lang="vi-VN" sz="1800" dirty="0">
                <a:effectLst/>
                <a:latin typeface="Segoe UI" panose="020B0502040204020203" pitchFamily="34" charset="0"/>
                <a:ea typeface="Calibri" panose="020F0502020204030204" pitchFamily="34" charset="0"/>
                <a:cs typeface="Segoe UI" panose="020B0502040204020203" pitchFamily="34" charset="0"/>
              </a:rPr>
              <a:t>cout &lt;&lt; l2; </a:t>
            </a:r>
            <a:r>
              <a:rPr lang="vi-VN" sz="1800" b="1" dirty="0">
                <a:effectLst/>
                <a:latin typeface="Segoe UI" panose="020B0502040204020203" pitchFamily="34" charset="0"/>
                <a:ea typeface="Calibri" panose="020F0502020204030204" pitchFamily="34" charset="0"/>
                <a:cs typeface="Segoe UI" panose="020B0502040204020203" pitchFamily="34" charset="0"/>
              </a:rPr>
              <a:t>//</a:t>
            </a:r>
            <a:r>
              <a:rPr lang="en-US" sz="1800" b="1" dirty="0">
                <a:solidFill>
                  <a:srgbClr val="FF0000"/>
                </a:solidFill>
                <a:effectLst/>
                <a:latin typeface="Segoe UI" panose="020B0502040204020203" pitchFamily="34" charset="0"/>
                <a:ea typeface="Calibri" panose="020F0502020204030204" pitchFamily="34" charset="0"/>
                <a:cs typeface="Segoe UI" panose="020B0502040204020203" pitchFamily="34" charset="0"/>
              </a:rPr>
              <a:t>in</a:t>
            </a:r>
            <a:r>
              <a:rPr lang="en-US" sz="1800" b="1" dirty="0">
                <a:effectLst/>
                <a:latin typeface="Segoe UI" panose="020B0502040204020203" pitchFamily="34" charset="0"/>
                <a:ea typeface="Calibri" panose="020F0502020204030204" pitchFamily="34" charset="0"/>
                <a:cs typeface="Segoe UI" panose="020B0502040204020203" pitchFamily="34" charset="0"/>
              </a:rPr>
              <a:t> </a:t>
            </a:r>
            <a:r>
              <a:rPr lang="en-US" sz="1800" b="1" dirty="0" err="1">
                <a:effectLst/>
                <a:latin typeface="Segoe UI" panose="020B0502040204020203" pitchFamily="34" charset="0"/>
                <a:ea typeface="Calibri" panose="020F0502020204030204" pitchFamily="34" charset="0"/>
                <a:cs typeface="Segoe UI" panose="020B0502040204020203" pitchFamily="34" charset="0"/>
              </a:rPr>
              <a:t>ra</a:t>
            </a:r>
            <a:r>
              <a:rPr lang="en-US" sz="1800" b="1" dirty="0">
                <a:effectLst/>
                <a:latin typeface="Segoe UI" panose="020B0502040204020203" pitchFamily="34" charset="0"/>
                <a:ea typeface="Calibri" panose="020F0502020204030204" pitchFamily="34" charset="0"/>
                <a:cs typeface="Segoe UI" panose="020B0502040204020203" pitchFamily="34" charset="0"/>
              </a:rPr>
              <a:t> </a:t>
            </a:r>
            <a:r>
              <a:rPr lang="en-US" sz="1800" b="1" dirty="0" err="1">
                <a:effectLst/>
                <a:latin typeface="Segoe UI" panose="020B0502040204020203" pitchFamily="34" charset="0"/>
                <a:ea typeface="Calibri" panose="020F0502020204030204" pitchFamily="34" charset="0"/>
                <a:cs typeface="Segoe UI" panose="020B0502040204020203" pitchFamily="34" charset="0"/>
              </a:rPr>
              <a:t>các</a:t>
            </a:r>
            <a:r>
              <a:rPr lang="vi-VN" sz="1800" b="1" dirty="0">
                <a:effectLst/>
                <a:latin typeface="Segoe UI" panose="020B0502040204020203" pitchFamily="34" charset="0"/>
                <a:ea typeface="Calibri" panose="020F0502020204030204" pitchFamily="34" charset="0"/>
                <a:cs typeface="Segoe UI" panose="020B0502040204020203" pitchFamily="34" charset="0"/>
              </a:rPr>
              <a:t> số nguyên có trong danh sách</a:t>
            </a:r>
            <a:endParaRPr lang="en-VN" sz="1800" b="1" dirty="0">
              <a:effectLst/>
              <a:latin typeface="Segoe UI" panose="020B0502040204020203" pitchFamily="34" charset="0"/>
              <a:ea typeface="Calibri" panose="020F0502020204030204" pitchFamily="34" charset="0"/>
              <a:cs typeface="Segoe UI" panose="020B0502040204020203" pitchFamily="34" charset="0"/>
            </a:endParaRPr>
          </a:p>
        </p:txBody>
      </p:sp>
      <p:sp>
        <p:nvSpPr>
          <p:cNvPr id="5" name="TextBox 4">
            <a:extLst>
              <a:ext uri="{FF2B5EF4-FFF2-40B4-BE49-F238E27FC236}">
                <a16:creationId xmlns:a16="http://schemas.microsoft.com/office/drawing/2014/main" id="{34B1F0FE-3654-C046-EF22-232B6C10E0CA}"/>
              </a:ext>
            </a:extLst>
          </p:cNvPr>
          <p:cNvSpPr txBox="1"/>
          <p:nvPr/>
        </p:nvSpPr>
        <p:spPr>
          <a:xfrm>
            <a:off x="212650" y="1020726"/>
            <a:ext cx="11589489" cy="5632311"/>
          </a:xfrm>
          <a:prstGeom prst="rect">
            <a:avLst/>
          </a:prstGeom>
          <a:noFill/>
        </p:spPr>
        <p:txBody>
          <a:bodyPr wrap="square" rtlCol="0">
            <a:spAutoFit/>
          </a:bodyPr>
          <a:lstStyle/>
          <a:p>
            <a:r>
              <a:rPr lang="en-US" b="0" dirty="0">
                <a:solidFill>
                  <a:srgbClr val="0000FF"/>
                </a:solidFill>
                <a:effectLst/>
                <a:latin typeface="Menlo" panose="020B0609030804020204" pitchFamily="49" charset="0"/>
              </a:rPr>
              <a:t>class</a:t>
            </a:r>
            <a:r>
              <a:rPr lang="en-US" b="0" dirty="0">
                <a:solidFill>
                  <a:srgbClr val="000000"/>
                </a:solidFill>
                <a:effectLst/>
                <a:latin typeface="Menlo" panose="020B0609030804020204" pitchFamily="49" charset="0"/>
              </a:rPr>
              <a:t> </a:t>
            </a:r>
            <a:r>
              <a:rPr lang="en-US" b="0" dirty="0" err="1">
                <a:solidFill>
                  <a:srgbClr val="2B91AF"/>
                </a:solidFill>
                <a:effectLst/>
                <a:latin typeface="Menlo" panose="020B0609030804020204" pitchFamily="49" charset="0"/>
              </a:rPr>
              <a:t>IntArr</a:t>
            </a:r>
            <a:endParaRPr lang="en-US" b="0" dirty="0">
              <a:solidFill>
                <a:srgbClr val="000000"/>
              </a:solidFill>
              <a:effectLst/>
              <a:latin typeface="Menlo" panose="020B0609030804020204" pitchFamily="49" charset="0"/>
            </a:endParaRPr>
          </a:p>
          <a:p>
            <a:r>
              <a:rPr lang="en-US" b="0" dirty="0">
                <a:solidFill>
                  <a:srgbClr val="000000"/>
                </a:solidFill>
                <a:effectLst/>
                <a:latin typeface="Menlo" panose="020B0609030804020204" pitchFamily="49" charset="0"/>
              </a:rPr>
              <a:t>{</a:t>
            </a:r>
          </a:p>
          <a:p>
            <a:r>
              <a:rPr lang="en-US" dirty="0">
                <a:solidFill>
                  <a:srgbClr val="0000FF"/>
                </a:solidFill>
                <a:latin typeface="Menlo" panose="020B0609030804020204" pitchFamily="49" charset="0"/>
              </a:rPr>
              <a:t>   </a:t>
            </a:r>
            <a:r>
              <a:rPr lang="en-US" b="0" dirty="0">
                <a:solidFill>
                  <a:srgbClr val="0000FF"/>
                </a:solidFill>
                <a:effectLst/>
                <a:latin typeface="Menlo" panose="020B0609030804020204" pitchFamily="49" charset="0"/>
              </a:rPr>
              <a:t>private:</a:t>
            </a:r>
            <a:endParaRPr lang="en-US" b="0" dirty="0">
              <a:solidFill>
                <a:srgbClr val="000000"/>
              </a:solidFill>
              <a:effectLst/>
              <a:latin typeface="Menlo" panose="020B0609030804020204" pitchFamily="49" charset="0"/>
            </a:endParaRPr>
          </a:p>
          <a:p>
            <a:r>
              <a:rPr lang="en-US" b="0" dirty="0">
                <a:solidFill>
                  <a:srgbClr val="0000FF"/>
                </a:solidFill>
                <a:effectLst/>
                <a:latin typeface="Menlo" panose="020B0609030804020204" pitchFamily="49" charset="0"/>
              </a:rPr>
              <a:t>       int</a:t>
            </a:r>
            <a:r>
              <a:rPr lang="en-US" b="0" dirty="0">
                <a:solidFill>
                  <a:srgbClr val="000000"/>
                </a:solidFill>
                <a:effectLst/>
                <a:latin typeface="Menlo" panose="020B0609030804020204" pitchFamily="49" charset="0"/>
              </a:rPr>
              <a:t> count; </a:t>
            </a:r>
          </a:p>
          <a:p>
            <a:r>
              <a:rPr lang="en-US" dirty="0">
                <a:solidFill>
                  <a:srgbClr val="0000FF"/>
                </a:solidFill>
                <a:latin typeface="Menlo" panose="020B0609030804020204" pitchFamily="49" charset="0"/>
              </a:rPr>
              <a:t>   </a:t>
            </a:r>
            <a:r>
              <a:rPr lang="en-US" b="0" dirty="0">
                <a:solidFill>
                  <a:srgbClr val="0000FF"/>
                </a:solidFill>
                <a:effectLst/>
                <a:latin typeface="Menlo" panose="020B0609030804020204" pitchFamily="49" charset="0"/>
              </a:rPr>
              <a:t>public:</a:t>
            </a:r>
          </a:p>
          <a:p>
            <a:endParaRPr lang="en-US" b="0" dirty="0">
              <a:solidFill>
                <a:srgbClr val="000000"/>
              </a:solidFill>
              <a:effectLst/>
              <a:latin typeface="Menlo" panose="020B0609030804020204" pitchFamily="49" charset="0"/>
            </a:endParaRPr>
          </a:p>
          <a:p>
            <a:r>
              <a:rPr lang="en-US" b="0" dirty="0">
                <a:solidFill>
                  <a:srgbClr val="008000"/>
                </a:solidFill>
                <a:effectLst/>
                <a:latin typeface="Menlo" panose="020B0609030804020204" pitchFamily="49" charset="0"/>
              </a:rPr>
              <a:t>//</a:t>
            </a:r>
            <a:r>
              <a:rPr lang="en-US" b="0" dirty="0" err="1">
                <a:solidFill>
                  <a:srgbClr val="008000"/>
                </a:solidFill>
                <a:effectLst/>
                <a:latin typeface="Menlo" panose="020B0609030804020204" pitchFamily="49" charset="0"/>
              </a:rPr>
              <a:t>toán</a:t>
            </a:r>
            <a:r>
              <a:rPr lang="en-US" b="0" dirty="0">
                <a:solidFill>
                  <a:srgbClr val="008000"/>
                </a:solidFill>
                <a:effectLst/>
                <a:latin typeface="Menlo" panose="020B0609030804020204" pitchFamily="49" charset="0"/>
              </a:rPr>
              <a:t> </a:t>
            </a:r>
            <a:r>
              <a:rPr lang="en-US" b="0" dirty="0" err="1">
                <a:solidFill>
                  <a:srgbClr val="008000"/>
                </a:solidFill>
                <a:effectLst/>
                <a:latin typeface="Menlo" panose="020B0609030804020204" pitchFamily="49" charset="0"/>
              </a:rPr>
              <a:t>tử</a:t>
            </a:r>
            <a:r>
              <a:rPr lang="en-US" b="0" dirty="0">
                <a:solidFill>
                  <a:srgbClr val="008000"/>
                </a:solidFill>
                <a:effectLst/>
                <a:latin typeface="Menlo" panose="020B0609030804020204" pitchFamily="49" charset="0"/>
              </a:rPr>
              <a:t> </a:t>
            </a:r>
            <a:r>
              <a:rPr lang="en-US" b="0" dirty="0" err="1">
                <a:solidFill>
                  <a:srgbClr val="008000"/>
                </a:solidFill>
                <a:effectLst/>
                <a:latin typeface="Menlo" panose="020B0609030804020204" pitchFamily="49" charset="0"/>
              </a:rPr>
              <a:t>xuất</a:t>
            </a:r>
            <a:r>
              <a:rPr lang="en-US" b="0" dirty="0">
                <a:solidFill>
                  <a:srgbClr val="008000"/>
                </a:solidFill>
                <a:effectLst/>
                <a:latin typeface="Menlo" panose="020B0609030804020204" pitchFamily="49" charset="0"/>
              </a:rPr>
              <a:t>, in </a:t>
            </a:r>
            <a:r>
              <a:rPr lang="en-US" b="0" dirty="0" err="1">
                <a:solidFill>
                  <a:srgbClr val="008000"/>
                </a:solidFill>
                <a:effectLst/>
                <a:latin typeface="Menlo" panose="020B0609030804020204" pitchFamily="49" charset="0"/>
              </a:rPr>
              <a:t>ra</a:t>
            </a:r>
            <a:r>
              <a:rPr lang="en-US" b="0" dirty="0">
                <a:solidFill>
                  <a:srgbClr val="008000"/>
                </a:solidFill>
                <a:effectLst/>
                <a:latin typeface="Menlo" panose="020B0609030804020204" pitchFamily="49" charset="0"/>
              </a:rPr>
              <a:t> </a:t>
            </a:r>
            <a:r>
              <a:rPr lang="en-US" b="0" dirty="0" err="1">
                <a:solidFill>
                  <a:srgbClr val="008000"/>
                </a:solidFill>
                <a:effectLst/>
                <a:latin typeface="Menlo" panose="020B0609030804020204" pitchFamily="49" charset="0"/>
              </a:rPr>
              <a:t>các</a:t>
            </a:r>
            <a:r>
              <a:rPr lang="en-US" b="0" dirty="0">
                <a:solidFill>
                  <a:srgbClr val="008000"/>
                </a:solidFill>
                <a:effectLst/>
                <a:latin typeface="Menlo" panose="020B0609030804020204" pitchFamily="49" charset="0"/>
              </a:rPr>
              <a:t> </a:t>
            </a:r>
            <a:r>
              <a:rPr lang="en-US" b="0" dirty="0" err="1">
                <a:solidFill>
                  <a:srgbClr val="008000"/>
                </a:solidFill>
                <a:effectLst/>
                <a:latin typeface="Menlo" panose="020B0609030804020204" pitchFamily="49" charset="0"/>
              </a:rPr>
              <a:t>số</a:t>
            </a:r>
            <a:r>
              <a:rPr lang="en-US" b="0" dirty="0">
                <a:solidFill>
                  <a:srgbClr val="008000"/>
                </a:solidFill>
                <a:effectLst/>
                <a:latin typeface="Menlo" panose="020B0609030804020204" pitchFamily="49" charset="0"/>
              </a:rPr>
              <a:t> </a:t>
            </a:r>
            <a:r>
              <a:rPr lang="en-US" b="0" dirty="0" err="1">
                <a:solidFill>
                  <a:srgbClr val="008000"/>
                </a:solidFill>
                <a:effectLst/>
                <a:latin typeface="Menlo" panose="020B0609030804020204" pitchFamily="49" charset="0"/>
              </a:rPr>
              <a:t>nguyên</a:t>
            </a:r>
            <a:r>
              <a:rPr lang="en-US" b="0" dirty="0">
                <a:solidFill>
                  <a:srgbClr val="008000"/>
                </a:solidFill>
                <a:effectLst/>
                <a:latin typeface="Menlo" panose="020B0609030804020204" pitchFamily="49" charset="0"/>
              </a:rPr>
              <a:t> </a:t>
            </a:r>
            <a:r>
              <a:rPr lang="en-US" b="0" dirty="0" err="1">
                <a:solidFill>
                  <a:srgbClr val="008000"/>
                </a:solidFill>
                <a:effectLst/>
                <a:latin typeface="Menlo" panose="020B0609030804020204" pitchFamily="49" charset="0"/>
              </a:rPr>
              <a:t>có</a:t>
            </a:r>
            <a:r>
              <a:rPr lang="en-US" b="0" dirty="0">
                <a:solidFill>
                  <a:srgbClr val="008000"/>
                </a:solidFill>
                <a:effectLst/>
                <a:latin typeface="Menlo" panose="020B0609030804020204" pitchFamily="49" charset="0"/>
              </a:rPr>
              <a:t> </a:t>
            </a:r>
            <a:r>
              <a:rPr lang="en-US" b="0" dirty="0" err="1">
                <a:solidFill>
                  <a:srgbClr val="008000"/>
                </a:solidFill>
                <a:effectLst/>
                <a:latin typeface="Menlo" panose="020B0609030804020204" pitchFamily="49" charset="0"/>
              </a:rPr>
              <a:t>trong</a:t>
            </a:r>
            <a:r>
              <a:rPr lang="en-US" b="0" dirty="0">
                <a:solidFill>
                  <a:srgbClr val="008000"/>
                </a:solidFill>
                <a:effectLst/>
                <a:latin typeface="Menlo" panose="020B0609030804020204" pitchFamily="49" charset="0"/>
              </a:rPr>
              <a:t> </a:t>
            </a:r>
            <a:r>
              <a:rPr lang="en-US" b="0" dirty="0" err="1">
                <a:solidFill>
                  <a:srgbClr val="008000"/>
                </a:solidFill>
                <a:effectLst/>
                <a:latin typeface="Menlo" panose="020B0609030804020204" pitchFamily="49" charset="0"/>
              </a:rPr>
              <a:t>danh</a:t>
            </a:r>
            <a:r>
              <a:rPr lang="en-US" b="0" dirty="0">
                <a:solidFill>
                  <a:srgbClr val="008000"/>
                </a:solidFill>
                <a:effectLst/>
                <a:latin typeface="Menlo" panose="020B0609030804020204" pitchFamily="49" charset="0"/>
              </a:rPr>
              <a:t> </a:t>
            </a:r>
            <a:r>
              <a:rPr lang="en-US" b="0" dirty="0" err="1">
                <a:solidFill>
                  <a:srgbClr val="008000"/>
                </a:solidFill>
                <a:effectLst/>
                <a:latin typeface="Menlo" panose="020B0609030804020204" pitchFamily="49" charset="0"/>
              </a:rPr>
              <a:t>sách</a:t>
            </a:r>
            <a:endParaRPr lang="en-US" b="0" dirty="0">
              <a:solidFill>
                <a:srgbClr val="000000"/>
              </a:solidFill>
              <a:effectLst/>
              <a:latin typeface="Menlo" panose="020B0609030804020204" pitchFamily="49" charset="0"/>
            </a:endParaRPr>
          </a:p>
          <a:p>
            <a:r>
              <a:rPr lang="en-US" b="0" dirty="0">
                <a:solidFill>
                  <a:srgbClr val="0000FF"/>
                </a:solidFill>
                <a:effectLst/>
                <a:latin typeface="Menlo" panose="020B0609030804020204" pitchFamily="49" charset="0"/>
              </a:rPr>
              <a:t>	friend</a:t>
            </a:r>
            <a:r>
              <a:rPr lang="en-US" b="0" dirty="0">
                <a:solidFill>
                  <a:srgbClr val="000000"/>
                </a:solidFill>
                <a:effectLst/>
                <a:latin typeface="Menlo" panose="020B0609030804020204" pitchFamily="49" charset="0"/>
              </a:rPr>
              <a:t> </a:t>
            </a:r>
            <a:r>
              <a:rPr lang="en-US" b="0" dirty="0" err="1">
                <a:solidFill>
                  <a:srgbClr val="2B91AF"/>
                </a:solidFill>
                <a:effectLst/>
                <a:latin typeface="Menlo" panose="020B0609030804020204" pitchFamily="49" charset="0"/>
              </a:rPr>
              <a:t>ostream</a:t>
            </a:r>
            <a:r>
              <a:rPr lang="en-US" b="0" dirty="0">
                <a:solidFill>
                  <a:srgbClr val="000000"/>
                </a:solidFill>
                <a:effectLst/>
                <a:latin typeface="Menlo" panose="020B0609030804020204" pitchFamily="49" charset="0"/>
              </a:rPr>
              <a:t>&amp; operator&lt;&lt;(</a:t>
            </a:r>
            <a:r>
              <a:rPr lang="en-US" b="0" dirty="0" err="1">
                <a:solidFill>
                  <a:srgbClr val="2B91AF"/>
                </a:solidFill>
                <a:effectLst/>
                <a:latin typeface="Menlo" panose="020B0609030804020204" pitchFamily="49" charset="0"/>
              </a:rPr>
              <a:t>ostream</a:t>
            </a:r>
            <a:r>
              <a:rPr lang="en-US" b="0" dirty="0">
                <a:solidFill>
                  <a:srgbClr val="000000"/>
                </a:solidFill>
                <a:effectLst/>
                <a:latin typeface="Menlo" panose="020B0609030804020204" pitchFamily="49" charset="0"/>
              </a:rPr>
              <a:t>&amp; </a:t>
            </a:r>
            <a:r>
              <a:rPr lang="en-US" b="0" dirty="0" err="1">
                <a:solidFill>
                  <a:srgbClr val="808080"/>
                </a:solidFill>
                <a:effectLst/>
                <a:latin typeface="Menlo" panose="020B0609030804020204" pitchFamily="49" charset="0"/>
              </a:rPr>
              <a:t>os</a:t>
            </a:r>
            <a:r>
              <a:rPr lang="en-US" b="0" dirty="0">
                <a:solidFill>
                  <a:srgbClr val="000000"/>
                </a:solidFill>
                <a:effectLst/>
                <a:latin typeface="Menlo" panose="020B0609030804020204" pitchFamily="49" charset="0"/>
              </a:rPr>
              <a:t>, </a:t>
            </a:r>
            <a:r>
              <a:rPr lang="en-US" b="0" dirty="0">
                <a:solidFill>
                  <a:srgbClr val="0000FF"/>
                </a:solidFill>
                <a:effectLst/>
                <a:latin typeface="Menlo" panose="020B0609030804020204" pitchFamily="49" charset="0"/>
              </a:rPr>
              <a:t>const</a:t>
            </a:r>
            <a:r>
              <a:rPr lang="en-US" b="0" dirty="0">
                <a:solidFill>
                  <a:srgbClr val="000000"/>
                </a:solidFill>
                <a:effectLst/>
                <a:latin typeface="Menlo" panose="020B0609030804020204" pitchFamily="49" charset="0"/>
              </a:rPr>
              <a:t> </a:t>
            </a:r>
            <a:r>
              <a:rPr lang="en-US" b="0" dirty="0" err="1">
                <a:solidFill>
                  <a:srgbClr val="2B91AF"/>
                </a:solidFill>
                <a:effectLst/>
                <a:latin typeface="Menlo" panose="020B0609030804020204" pitchFamily="49" charset="0"/>
              </a:rPr>
              <a:t>IntArr</a:t>
            </a:r>
            <a:r>
              <a:rPr lang="en-US" b="0" dirty="0">
                <a:solidFill>
                  <a:srgbClr val="000000"/>
                </a:solidFill>
                <a:effectLst/>
                <a:latin typeface="Menlo" panose="020B0609030804020204" pitchFamily="49" charset="0"/>
              </a:rPr>
              <a:t>&amp; </a:t>
            </a:r>
            <a:r>
              <a:rPr lang="en-US" b="0" dirty="0" err="1">
                <a:solidFill>
                  <a:srgbClr val="808080"/>
                </a:solidFill>
                <a:effectLst/>
                <a:latin typeface="Menlo" panose="020B0609030804020204" pitchFamily="49" charset="0"/>
              </a:rPr>
              <a:t>arr</a:t>
            </a:r>
            <a:r>
              <a:rPr lang="en-US" b="0" dirty="0">
                <a:solidFill>
                  <a:srgbClr val="000000"/>
                </a:solidFill>
                <a:effectLst/>
                <a:latin typeface="Menlo" panose="020B0609030804020204" pitchFamily="49" charset="0"/>
              </a:rPr>
              <a:t>) </a:t>
            </a:r>
          </a:p>
          <a:p>
            <a:r>
              <a:rPr lang="en-US" dirty="0">
                <a:solidFill>
                  <a:srgbClr val="000000"/>
                </a:solidFill>
                <a:latin typeface="Menlo" panose="020B0609030804020204" pitchFamily="49" charset="0"/>
              </a:rPr>
              <a:t>   </a:t>
            </a:r>
            <a:r>
              <a:rPr lang="en-US" b="0" dirty="0">
                <a:solidFill>
                  <a:srgbClr val="000000"/>
                </a:solidFill>
                <a:effectLst/>
                <a:latin typeface="Menlo" panose="020B0609030804020204" pitchFamily="49" charset="0"/>
              </a:rPr>
              <a:t>{</a:t>
            </a:r>
          </a:p>
          <a:p>
            <a:r>
              <a:rPr lang="en-US" b="0" dirty="0">
                <a:solidFill>
                  <a:srgbClr val="8F08C4"/>
                </a:solidFill>
                <a:effectLst/>
                <a:latin typeface="Menlo" panose="020B0609030804020204" pitchFamily="49" charset="0"/>
              </a:rPr>
              <a:t>	for</a:t>
            </a:r>
            <a:r>
              <a:rPr lang="en-US" b="0" dirty="0">
                <a:solidFill>
                  <a:srgbClr val="000000"/>
                </a:solidFill>
                <a:effectLst/>
                <a:latin typeface="Menlo" panose="020B0609030804020204" pitchFamily="49" charset="0"/>
              </a:rPr>
              <a:t> (</a:t>
            </a:r>
            <a:r>
              <a:rPr lang="en-US" b="0" dirty="0">
                <a:solidFill>
                  <a:srgbClr val="0000FF"/>
                </a:solidFill>
                <a:effectLst/>
                <a:latin typeface="Menlo" panose="020B0609030804020204" pitchFamily="49" charset="0"/>
              </a:rPr>
              <a:t>int</a:t>
            </a:r>
            <a:r>
              <a:rPr lang="en-US" b="0" dirty="0">
                <a:solidFill>
                  <a:srgbClr val="000000"/>
                </a:solidFill>
                <a:effectLst/>
                <a:latin typeface="Menlo" panose="020B0609030804020204" pitchFamily="49" charset="0"/>
              </a:rPr>
              <a:t> </a:t>
            </a:r>
            <a:r>
              <a:rPr lang="en-US" b="0" dirty="0" err="1">
                <a:solidFill>
                  <a:srgbClr val="1F377F"/>
                </a:solidFill>
                <a:effectLst/>
                <a:latin typeface="Menlo" panose="020B0609030804020204" pitchFamily="49" charset="0"/>
              </a:rPr>
              <a:t>i</a:t>
            </a:r>
            <a:r>
              <a:rPr lang="en-US" b="0" dirty="0">
                <a:solidFill>
                  <a:srgbClr val="000000"/>
                </a:solidFill>
                <a:effectLst/>
                <a:latin typeface="Menlo" panose="020B0609030804020204" pitchFamily="49" charset="0"/>
              </a:rPr>
              <a:t> = </a:t>
            </a:r>
            <a:r>
              <a:rPr lang="en-US" b="0" dirty="0">
                <a:solidFill>
                  <a:srgbClr val="098658"/>
                </a:solidFill>
                <a:effectLst/>
                <a:latin typeface="Menlo" panose="020B0609030804020204" pitchFamily="49" charset="0"/>
              </a:rPr>
              <a:t>0</a:t>
            </a:r>
            <a:r>
              <a:rPr lang="en-US" b="0" dirty="0">
                <a:solidFill>
                  <a:srgbClr val="000000"/>
                </a:solidFill>
                <a:effectLst/>
                <a:latin typeface="Menlo" panose="020B0609030804020204" pitchFamily="49" charset="0"/>
              </a:rPr>
              <a:t>; </a:t>
            </a:r>
            <a:r>
              <a:rPr lang="en-US" b="0" dirty="0" err="1">
                <a:solidFill>
                  <a:srgbClr val="1F377F"/>
                </a:solidFill>
                <a:effectLst/>
                <a:latin typeface="Menlo" panose="020B0609030804020204" pitchFamily="49" charset="0"/>
              </a:rPr>
              <a:t>i</a:t>
            </a:r>
            <a:r>
              <a:rPr lang="en-US" b="0" dirty="0">
                <a:solidFill>
                  <a:srgbClr val="000000"/>
                </a:solidFill>
                <a:effectLst/>
                <a:latin typeface="Menlo" panose="020B0609030804020204" pitchFamily="49" charset="0"/>
              </a:rPr>
              <a:t> &lt; </a:t>
            </a:r>
            <a:r>
              <a:rPr lang="en-US" b="0" dirty="0" err="1">
                <a:solidFill>
                  <a:srgbClr val="808080"/>
                </a:solidFill>
                <a:effectLst/>
                <a:latin typeface="Menlo" panose="020B0609030804020204" pitchFamily="49" charset="0"/>
              </a:rPr>
              <a:t>arr</a:t>
            </a:r>
            <a:r>
              <a:rPr lang="en-US" b="0" dirty="0" err="1">
                <a:solidFill>
                  <a:srgbClr val="000000"/>
                </a:solidFill>
                <a:effectLst/>
                <a:latin typeface="Menlo" panose="020B0609030804020204" pitchFamily="49" charset="0"/>
              </a:rPr>
              <a:t>.count</a:t>
            </a:r>
            <a:r>
              <a:rPr lang="en-US" b="0" dirty="0">
                <a:solidFill>
                  <a:srgbClr val="000000"/>
                </a:solidFill>
                <a:effectLst/>
                <a:latin typeface="Menlo" panose="020B0609030804020204" pitchFamily="49" charset="0"/>
              </a:rPr>
              <a:t>; </a:t>
            </a:r>
            <a:r>
              <a:rPr lang="en-US" b="0" dirty="0" err="1">
                <a:solidFill>
                  <a:srgbClr val="1F377F"/>
                </a:solidFill>
                <a:effectLst/>
                <a:latin typeface="Menlo" panose="020B0609030804020204" pitchFamily="49" charset="0"/>
              </a:rPr>
              <a:t>i</a:t>
            </a:r>
            <a:r>
              <a:rPr lang="en-US" b="0" dirty="0">
                <a:solidFill>
                  <a:srgbClr val="000000"/>
                </a:solidFill>
                <a:effectLst/>
                <a:latin typeface="Menlo" panose="020B0609030804020204" pitchFamily="49" charset="0"/>
              </a:rPr>
              <a:t>++) </a:t>
            </a:r>
          </a:p>
          <a:p>
            <a:r>
              <a:rPr lang="en-US" dirty="0">
                <a:solidFill>
                  <a:srgbClr val="000000"/>
                </a:solidFill>
                <a:latin typeface="Menlo" panose="020B0609030804020204" pitchFamily="49" charset="0"/>
              </a:rPr>
              <a:t>	</a:t>
            </a:r>
            <a:r>
              <a:rPr lang="en-US" b="0" dirty="0">
                <a:solidFill>
                  <a:srgbClr val="000000"/>
                </a:solidFill>
                <a:effectLst/>
                <a:latin typeface="Menlo" panose="020B0609030804020204" pitchFamily="49" charset="0"/>
              </a:rPr>
              <a:t>{</a:t>
            </a:r>
          </a:p>
          <a:p>
            <a:r>
              <a:rPr lang="en-US" b="0" dirty="0">
                <a:solidFill>
                  <a:srgbClr val="808080"/>
                </a:solidFill>
                <a:effectLst/>
                <a:latin typeface="Menlo" panose="020B0609030804020204" pitchFamily="49" charset="0"/>
              </a:rPr>
              <a:t>		</a:t>
            </a:r>
            <a:r>
              <a:rPr lang="en-US" b="0" dirty="0" err="1">
                <a:solidFill>
                  <a:srgbClr val="808080"/>
                </a:solidFill>
                <a:effectLst/>
                <a:latin typeface="Menlo" panose="020B0609030804020204" pitchFamily="49" charset="0"/>
              </a:rPr>
              <a:t>os</a:t>
            </a:r>
            <a:r>
              <a:rPr lang="en-US" b="0" dirty="0">
                <a:solidFill>
                  <a:srgbClr val="000000"/>
                </a:solidFill>
                <a:effectLst/>
                <a:latin typeface="Menlo" panose="020B0609030804020204" pitchFamily="49" charset="0"/>
              </a:rPr>
              <a:t> &lt;&lt; </a:t>
            </a:r>
            <a:r>
              <a:rPr lang="en-US" b="0" dirty="0" err="1">
                <a:solidFill>
                  <a:srgbClr val="808080"/>
                </a:solidFill>
                <a:effectLst/>
                <a:latin typeface="Menlo" panose="020B0609030804020204" pitchFamily="49" charset="0"/>
              </a:rPr>
              <a:t>arr</a:t>
            </a:r>
            <a:r>
              <a:rPr lang="en-US" b="0" dirty="0" err="1">
                <a:solidFill>
                  <a:srgbClr val="000000"/>
                </a:solidFill>
                <a:effectLst/>
                <a:latin typeface="Menlo" panose="020B0609030804020204" pitchFamily="49" charset="0"/>
              </a:rPr>
              <a:t>.values</a:t>
            </a:r>
            <a:r>
              <a:rPr lang="en-US" b="0" dirty="0">
                <a:solidFill>
                  <a:srgbClr val="000000"/>
                </a:solidFill>
                <a:effectLst/>
                <a:latin typeface="Menlo" panose="020B0609030804020204" pitchFamily="49" charset="0"/>
              </a:rPr>
              <a:t>[</a:t>
            </a:r>
            <a:r>
              <a:rPr lang="en-US" b="0" dirty="0" err="1">
                <a:solidFill>
                  <a:srgbClr val="1F377F"/>
                </a:solidFill>
                <a:effectLst/>
                <a:latin typeface="Menlo" panose="020B0609030804020204" pitchFamily="49" charset="0"/>
              </a:rPr>
              <a:t>i</a:t>
            </a:r>
            <a:r>
              <a:rPr lang="en-US" b="0" dirty="0">
                <a:solidFill>
                  <a:srgbClr val="000000"/>
                </a:solidFill>
                <a:effectLst/>
                <a:latin typeface="Menlo" panose="020B0609030804020204" pitchFamily="49" charset="0"/>
              </a:rPr>
              <a:t>] &lt;&lt; </a:t>
            </a:r>
            <a:r>
              <a:rPr lang="en-US" b="0" dirty="0">
                <a:solidFill>
                  <a:srgbClr val="E21F1F"/>
                </a:solidFill>
                <a:effectLst/>
                <a:latin typeface="Menlo" panose="020B0609030804020204" pitchFamily="49" charset="0"/>
              </a:rPr>
              <a:t>"</a:t>
            </a:r>
            <a:r>
              <a:rPr lang="en-US" b="0" dirty="0">
                <a:solidFill>
                  <a:srgbClr val="A31515"/>
                </a:solidFill>
                <a:effectLst/>
                <a:latin typeface="Menlo" panose="020B0609030804020204" pitchFamily="49" charset="0"/>
              </a:rPr>
              <a:t> </a:t>
            </a:r>
            <a:r>
              <a:rPr lang="en-US" b="0" dirty="0">
                <a:solidFill>
                  <a:srgbClr val="E21F1F"/>
                </a:solidFill>
                <a:effectLst/>
                <a:latin typeface="Menlo" panose="020B0609030804020204" pitchFamily="49" charset="0"/>
              </a:rPr>
              <a:t>"</a:t>
            </a:r>
            <a:r>
              <a:rPr lang="en-US" b="0" dirty="0">
                <a:solidFill>
                  <a:srgbClr val="000000"/>
                </a:solidFill>
                <a:effectLst/>
                <a:latin typeface="Menlo" panose="020B0609030804020204" pitchFamily="49" charset="0"/>
              </a:rPr>
              <a:t>;</a:t>
            </a:r>
          </a:p>
          <a:p>
            <a:r>
              <a:rPr lang="en-US" b="0" dirty="0">
                <a:solidFill>
                  <a:srgbClr val="000000"/>
                </a:solidFill>
                <a:effectLst/>
                <a:latin typeface="Menlo" panose="020B0609030804020204" pitchFamily="49" charset="0"/>
              </a:rPr>
              <a:t>	}</a:t>
            </a:r>
          </a:p>
          <a:p>
            <a:endParaRPr lang="en-US" b="0" dirty="0">
              <a:solidFill>
                <a:srgbClr val="000000"/>
              </a:solidFill>
              <a:effectLst/>
              <a:latin typeface="Menlo" panose="020B0609030804020204" pitchFamily="49" charset="0"/>
            </a:endParaRPr>
          </a:p>
          <a:p>
            <a:r>
              <a:rPr lang="en-US" b="0" dirty="0">
                <a:solidFill>
                  <a:srgbClr val="8F08C4"/>
                </a:solidFill>
                <a:effectLst/>
                <a:latin typeface="Menlo" panose="020B0609030804020204" pitchFamily="49" charset="0"/>
              </a:rPr>
              <a:t> 	</a:t>
            </a:r>
            <a:r>
              <a:rPr lang="en-US" b="1" dirty="0">
                <a:solidFill>
                  <a:srgbClr val="8F08C4"/>
                </a:solidFill>
                <a:effectLst/>
                <a:latin typeface="Menlo" panose="020B0609030804020204" pitchFamily="49" charset="0"/>
              </a:rPr>
              <a:t>return</a:t>
            </a:r>
            <a:r>
              <a:rPr lang="en-US" b="1" dirty="0">
                <a:solidFill>
                  <a:srgbClr val="000000"/>
                </a:solidFill>
                <a:effectLst/>
                <a:latin typeface="Menlo" panose="020B0609030804020204" pitchFamily="49" charset="0"/>
              </a:rPr>
              <a:t> </a:t>
            </a:r>
            <a:r>
              <a:rPr lang="en-US" b="1" dirty="0" err="1">
                <a:solidFill>
                  <a:srgbClr val="808080"/>
                </a:solidFill>
                <a:effectLst/>
                <a:latin typeface="Menlo" panose="020B0609030804020204" pitchFamily="49" charset="0"/>
              </a:rPr>
              <a:t>os</a:t>
            </a:r>
            <a:r>
              <a:rPr lang="en-US" b="1" dirty="0">
                <a:solidFill>
                  <a:srgbClr val="000000"/>
                </a:solidFill>
                <a:effectLst/>
                <a:latin typeface="Menlo" panose="020B0609030804020204" pitchFamily="49" charset="0"/>
              </a:rPr>
              <a:t>;</a:t>
            </a:r>
          </a:p>
          <a:p>
            <a:r>
              <a:rPr lang="en-US" b="0" dirty="0">
                <a:solidFill>
                  <a:srgbClr val="000000"/>
                </a:solidFill>
                <a:effectLst/>
                <a:latin typeface="Menlo" panose="020B0609030804020204" pitchFamily="49" charset="0"/>
              </a:rPr>
              <a:t>   }</a:t>
            </a:r>
          </a:p>
          <a:p>
            <a:r>
              <a:rPr lang="en-US" b="0" dirty="0">
                <a:solidFill>
                  <a:srgbClr val="000000"/>
                </a:solidFill>
                <a:effectLst/>
                <a:latin typeface="Menlo" panose="020B0609030804020204" pitchFamily="49" charset="0"/>
              </a:rPr>
              <a:t>};</a:t>
            </a:r>
          </a:p>
          <a:p>
            <a:br>
              <a:rPr lang="en-US" b="0" dirty="0">
                <a:solidFill>
                  <a:srgbClr val="000000"/>
                </a:solidFill>
                <a:effectLst/>
                <a:latin typeface="Menlo" panose="020B0609030804020204" pitchFamily="49" charset="0"/>
              </a:rPr>
            </a:br>
            <a:endParaRPr lang="en-US" b="0" dirty="0">
              <a:solidFill>
                <a:srgbClr val="000000"/>
              </a:solidFill>
              <a:effectLst/>
              <a:latin typeface="Menlo" panose="020B0609030804020204" pitchFamily="49" charset="0"/>
            </a:endParaRPr>
          </a:p>
          <a:p>
            <a:endParaRPr lang="en-VN" dirty="0"/>
          </a:p>
        </p:txBody>
      </p:sp>
    </p:spTree>
    <p:extLst>
      <p:ext uri="{BB962C8B-B14F-4D97-AF65-F5344CB8AC3E}">
        <p14:creationId xmlns:p14="http://schemas.microsoft.com/office/powerpoint/2010/main" val="2291693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399CAF2-67EB-DA89-11DC-8DFAB98B5EB7}"/>
              </a:ext>
            </a:extLst>
          </p:cNvPr>
          <p:cNvSpPr txBox="1"/>
          <p:nvPr/>
        </p:nvSpPr>
        <p:spPr>
          <a:xfrm>
            <a:off x="257577" y="180304"/>
            <a:ext cx="184731" cy="369332"/>
          </a:xfrm>
          <a:prstGeom prst="rect">
            <a:avLst/>
          </a:prstGeom>
          <a:noFill/>
        </p:spPr>
        <p:txBody>
          <a:bodyPr wrap="none" rtlCol="0">
            <a:spAutoFit/>
          </a:bodyPr>
          <a:lstStyle/>
          <a:p>
            <a:endParaRPr lang="en-VN" dirty="0"/>
          </a:p>
        </p:txBody>
      </p:sp>
      <p:pic>
        <p:nvPicPr>
          <p:cNvPr id="12" name="Picture 11" descr="A picture containing text, font, screenshot, document&#10;&#10;Description automatically generated">
            <a:extLst>
              <a:ext uri="{FF2B5EF4-FFF2-40B4-BE49-F238E27FC236}">
                <a16:creationId xmlns:a16="http://schemas.microsoft.com/office/drawing/2014/main" id="{F929B1C7-6B71-CDD2-FF1C-F98362D3B28D}"/>
              </a:ext>
            </a:extLst>
          </p:cNvPr>
          <p:cNvPicPr>
            <a:picLocks noChangeAspect="1"/>
          </p:cNvPicPr>
          <p:nvPr/>
        </p:nvPicPr>
        <p:blipFill>
          <a:blip r:embed="rId2"/>
          <a:stretch>
            <a:fillRect/>
          </a:stretch>
        </p:blipFill>
        <p:spPr>
          <a:xfrm>
            <a:off x="257577" y="297262"/>
            <a:ext cx="11708062" cy="5699499"/>
          </a:xfrm>
          <a:prstGeom prst="rect">
            <a:avLst/>
          </a:prstGeom>
        </p:spPr>
      </p:pic>
    </p:spTree>
    <p:extLst>
      <p:ext uri="{BB962C8B-B14F-4D97-AF65-F5344CB8AC3E}">
        <p14:creationId xmlns:p14="http://schemas.microsoft.com/office/powerpoint/2010/main" val="952036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font, receipt, algebra&#10;&#10;Description automatically generated">
            <a:extLst>
              <a:ext uri="{FF2B5EF4-FFF2-40B4-BE49-F238E27FC236}">
                <a16:creationId xmlns:a16="http://schemas.microsoft.com/office/drawing/2014/main" id="{5AD20522-8D2E-D2F8-8174-C05B878F9513}"/>
              </a:ext>
            </a:extLst>
          </p:cNvPr>
          <p:cNvPicPr>
            <a:picLocks noChangeAspect="1"/>
          </p:cNvPicPr>
          <p:nvPr/>
        </p:nvPicPr>
        <p:blipFill>
          <a:blip r:embed="rId2"/>
          <a:stretch>
            <a:fillRect/>
          </a:stretch>
        </p:blipFill>
        <p:spPr>
          <a:xfrm>
            <a:off x="147144" y="585119"/>
            <a:ext cx="11756501" cy="3356260"/>
          </a:xfrm>
          <a:prstGeom prst="rect">
            <a:avLst/>
          </a:prstGeom>
        </p:spPr>
      </p:pic>
    </p:spTree>
    <p:extLst>
      <p:ext uri="{BB962C8B-B14F-4D97-AF65-F5344CB8AC3E}">
        <p14:creationId xmlns:p14="http://schemas.microsoft.com/office/powerpoint/2010/main" val="2017756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F49282-E699-0F76-352D-5187CBC71C63}"/>
              </a:ext>
            </a:extLst>
          </p:cNvPr>
          <p:cNvSpPr txBox="1"/>
          <p:nvPr/>
        </p:nvSpPr>
        <p:spPr>
          <a:xfrm>
            <a:off x="390617" y="97654"/>
            <a:ext cx="11679463" cy="3139321"/>
          </a:xfrm>
          <a:prstGeom prst="rect">
            <a:avLst/>
          </a:prstGeom>
          <a:noFill/>
        </p:spPr>
        <p:txBody>
          <a:bodyPr wrap="square" rtlCol="0">
            <a:spAutoFit/>
          </a:bodyPr>
          <a:lstStyle/>
          <a:p>
            <a:r>
              <a:rPr lang="en-VN" b="1" dirty="0">
                <a:latin typeface="Segoe UI" panose="020B0502040204020203" pitchFamily="34" charset="0"/>
                <a:cs typeface="Segoe UI" panose="020B0502040204020203" pitchFamily="34" charset="0"/>
              </a:rPr>
              <a:t>Tóm tắt Đề: </a:t>
            </a:r>
          </a:p>
          <a:p>
            <a:pPr marL="457200" indent="-457200">
              <a:buAutoNum type="arabicPeriod"/>
            </a:pPr>
            <a:r>
              <a:rPr lang="en-VN" dirty="0">
                <a:latin typeface="Segoe UI" panose="020B0502040204020203" pitchFamily="34" charset="0"/>
                <a:cs typeface="Segoe UI" panose="020B0502040204020203" pitchFamily="34" charset="0"/>
              </a:rPr>
              <a:t>Có một </a:t>
            </a:r>
            <a:r>
              <a:rPr lang="en-VN" b="1" dirty="0">
                <a:latin typeface="Segoe UI" panose="020B0502040204020203" pitchFamily="34" charset="0"/>
                <a:cs typeface="Segoe UI" panose="020B0502040204020203" pitchFamily="34" charset="0"/>
              </a:rPr>
              <a:t>cửa hàng </a:t>
            </a:r>
            <a:r>
              <a:rPr lang="en-VN" dirty="0">
                <a:latin typeface="Segoe UI" panose="020B0502040204020203" pitchFamily="34" charset="0"/>
                <a:cs typeface="Segoe UI" panose="020B0502040204020203" pitchFamily="34" charset="0"/>
              </a:rPr>
              <a:t>muốn xây dựng ứng dụng quản lý </a:t>
            </a:r>
            <a:r>
              <a:rPr lang="en-VN" b="1" dirty="0">
                <a:latin typeface="Segoe UI" panose="020B0502040204020203" pitchFamily="34" charset="0"/>
                <a:cs typeface="Segoe UI" panose="020B0502040204020203" pitchFamily="34" charset="0"/>
              </a:rPr>
              <a:t>hoá đơn </a:t>
            </a:r>
            <a:r>
              <a:rPr lang="en-VN" dirty="0">
                <a:latin typeface="Segoe UI" panose="020B0502040204020203" pitchFamily="34" charset="0"/>
                <a:cs typeface="Segoe UI" panose="020B0502040204020203" pitchFamily="34" charset="0"/>
              </a:rPr>
              <a:t>khi bán các </a:t>
            </a:r>
            <a:r>
              <a:rPr lang="en-VN" b="1" dirty="0">
                <a:latin typeface="Segoe UI" panose="020B0502040204020203" pitchFamily="34" charset="0"/>
                <a:cs typeface="Segoe UI" panose="020B0502040204020203" pitchFamily="34" charset="0"/>
              </a:rPr>
              <a:t>sản phẩm</a:t>
            </a:r>
          </a:p>
          <a:p>
            <a:endParaRPr lang="en-VN" b="1" dirty="0">
              <a:latin typeface="Segoe UI" panose="020B0502040204020203" pitchFamily="34" charset="0"/>
              <a:cs typeface="Segoe UI" panose="020B0502040204020203" pitchFamily="34" charset="0"/>
            </a:endParaRPr>
          </a:p>
          <a:p>
            <a:r>
              <a:rPr lang="vi-VN" b="1" dirty="0">
                <a:latin typeface="Segoe UI" panose="020B0502040204020203" pitchFamily="34" charset="0"/>
                <a:cs typeface="Segoe UI" panose="020B0502040204020203" pitchFamily="34" charset="0"/>
              </a:rPr>
              <a:t>2. Hoá đơn </a:t>
            </a:r>
            <a:r>
              <a:rPr lang="vi-VN" dirty="0">
                <a:latin typeface="Segoe UI" panose="020B0502040204020203" pitchFamily="34" charset="0"/>
                <a:cs typeface="Segoe UI" panose="020B0502040204020203" pitchFamily="34" charset="0"/>
              </a:rPr>
              <a:t>: mã hoá đơn, thông tin khách hàng, ngày lập hoá đơn, danh sách sản phẩm, tổng giá  (tổng giá trị các sản phẩm trong đơn hàng). </a:t>
            </a:r>
          </a:p>
          <a:p>
            <a:r>
              <a:rPr lang="en-VN" b="1" dirty="0">
                <a:latin typeface="Segoe UI" panose="020B0502040204020203" pitchFamily="34" charset="0"/>
                <a:cs typeface="Segoe UI" panose="020B0502040204020203" pitchFamily="34" charset="0"/>
              </a:rPr>
              <a:t>3</a:t>
            </a:r>
            <a:r>
              <a:rPr lang="en-VN" dirty="0">
                <a:latin typeface="Segoe UI" panose="020B0502040204020203" pitchFamily="34" charset="0"/>
                <a:cs typeface="Segoe UI" panose="020B0502040204020203" pitchFamily="34" charset="0"/>
              </a:rPr>
              <a:t>. Có 2 Sản Phẩm : </a:t>
            </a:r>
            <a:r>
              <a:rPr lang="en-US" dirty="0" err="1">
                <a:latin typeface="Segoe UI" panose="020B0502040204020203" pitchFamily="34" charset="0"/>
                <a:cs typeface="Segoe UI" panose="020B0502040204020203" pitchFamily="34" charset="0"/>
              </a:rPr>
              <a:t>Tranh</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ảnh</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và</a:t>
            </a:r>
            <a:r>
              <a:rPr lang="en-US" dirty="0">
                <a:latin typeface="Segoe UI" panose="020B0502040204020203" pitchFamily="34" charset="0"/>
                <a:cs typeface="Segoe UI" panose="020B0502040204020203" pitchFamily="34" charset="0"/>
              </a:rPr>
              <a:t> CD </a:t>
            </a:r>
            <a:r>
              <a:rPr lang="en-US" dirty="0" err="1">
                <a:latin typeface="Segoe UI" panose="020B0502040204020203" pitchFamily="34" charset="0"/>
                <a:cs typeface="Segoe UI" panose="020B0502040204020203" pitchFamily="34" charset="0"/>
              </a:rPr>
              <a:t>âm</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nhạc</a:t>
            </a:r>
            <a:r>
              <a:rPr lang="en-US" dirty="0">
                <a:latin typeface="Segoe UI" panose="020B0502040204020203" pitchFamily="34" charset="0"/>
                <a:cs typeface="Segoe UI" panose="020B0502040204020203" pitchFamily="34" charset="0"/>
              </a:rPr>
              <a:t>  </a:t>
            </a:r>
          </a:p>
          <a:p>
            <a:r>
              <a:rPr lang="en-US" b="1" dirty="0" err="1">
                <a:effectLst/>
                <a:latin typeface="Segoe UI" panose="020B0502040204020203" pitchFamily="34" charset="0"/>
                <a:ea typeface="Calibri" panose="020F0502020204030204" pitchFamily="34" charset="0"/>
                <a:cs typeface="Segoe UI" panose="020B0502040204020203" pitchFamily="34" charset="0"/>
              </a:rPr>
              <a:t>thông</a:t>
            </a:r>
            <a:r>
              <a:rPr lang="en-US" b="1" dirty="0">
                <a:effectLst/>
                <a:latin typeface="Segoe UI" panose="020B0502040204020203" pitchFamily="34" charset="0"/>
                <a:ea typeface="Calibri" panose="020F0502020204030204" pitchFamily="34" charset="0"/>
                <a:cs typeface="Segoe UI" panose="020B0502040204020203" pitchFamily="34" charset="0"/>
              </a:rPr>
              <a:t> tin </a:t>
            </a:r>
            <a:r>
              <a:rPr lang="en-US" b="1" dirty="0" err="1">
                <a:effectLst/>
                <a:latin typeface="Segoe UI" panose="020B0502040204020203" pitchFamily="34" charset="0"/>
                <a:ea typeface="Calibri" panose="020F0502020204030204" pitchFamily="34" charset="0"/>
                <a:cs typeface="Segoe UI" panose="020B0502040204020203" pitchFamily="34" charset="0"/>
              </a:rPr>
              <a:t>chung</a:t>
            </a:r>
            <a:r>
              <a:rPr lang="en-US" b="1" dirty="0">
                <a:effectLst/>
                <a:latin typeface="Segoe UI" panose="020B0502040204020203" pitchFamily="34" charset="0"/>
                <a:ea typeface="Calibri" panose="020F0502020204030204" pitchFamily="34" charset="0"/>
                <a:cs typeface="Segoe UI" panose="020B0502040204020203" pitchFamily="34" charset="0"/>
              </a:rPr>
              <a:t> </a:t>
            </a:r>
            <a:r>
              <a:rPr lang="en-US" dirty="0">
                <a:effectLst/>
                <a:latin typeface="Segoe UI" panose="020B0502040204020203" pitchFamily="34" charset="0"/>
                <a:ea typeface="Calibri" panose="020F0502020204030204" pitchFamily="34" charset="0"/>
                <a:cs typeface="Segoe UI" panose="020B0502040204020203" pitchFamily="34" charset="0"/>
              </a:rPr>
              <a:t>: </a:t>
            </a:r>
            <a:r>
              <a:rPr lang="en-US" dirty="0" err="1">
                <a:effectLst/>
                <a:latin typeface="Segoe UI" panose="020B0502040204020203" pitchFamily="34" charset="0"/>
                <a:ea typeface="Calibri" panose="020F0502020204030204" pitchFamily="34" charset="0"/>
                <a:cs typeface="Segoe UI" panose="020B0502040204020203" pitchFamily="34" charset="0"/>
              </a:rPr>
              <a:t>mã</a:t>
            </a:r>
            <a:r>
              <a:rPr lang="en-US" dirty="0">
                <a:effectLst/>
                <a:latin typeface="Segoe UI" panose="020B0502040204020203" pitchFamily="34" charset="0"/>
                <a:ea typeface="Calibri" panose="020F0502020204030204" pitchFamily="34" charset="0"/>
                <a:cs typeface="Segoe UI" panose="020B0502040204020203" pitchFamily="34" charset="0"/>
              </a:rPr>
              <a:t> </a:t>
            </a:r>
            <a:r>
              <a:rPr lang="en-US" dirty="0" err="1">
                <a:effectLst/>
                <a:latin typeface="Segoe UI" panose="020B0502040204020203" pitchFamily="34" charset="0"/>
                <a:ea typeface="Calibri" panose="020F0502020204030204" pitchFamily="34" charset="0"/>
                <a:cs typeface="Segoe UI" panose="020B0502040204020203" pitchFamily="34" charset="0"/>
              </a:rPr>
              <a:t>số</a:t>
            </a:r>
            <a:r>
              <a:rPr lang="en-US" dirty="0">
                <a:effectLst/>
                <a:latin typeface="Segoe UI" panose="020B0502040204020203" pitchFamily="34" charset="0"/>
                <a:ea typeface="Calibri" panose="020F0502020204030204" pitchFamily="34" charset="0"/>
                <a:cs typeface="Segoe UI" panose="020B0502040204020203" pitchFamily="34" charset="0"/>
              </a:rPr>
              <a:t>, </a:t>
            </a:r>
            <a:r>
              <a:rPr lang="en-US" dirty="0" err="1">
                <a:effectLst/>
                <a:latin typeface="Segoe UI" panose="020B0502040204020203" pitchFamily="34" charset="0"/>
                <a:ea typeface="Calibri" panose="020F0502020204030204" pitchFamily="34" charset="0"/>
                <a:cs typeface="Segoe UI" panose="020B0502040204020203" pitchFamily="34" charset="0"/>
              </a:rPr>
              <a:t>tiêu</a:t>
            </a:r>
            <a:r>
              <a:rPr lang="en-US" dirty="0">
                <a:effectLst/>
                <a:latin typeface="Segoe UI" panose="020B0502040204020203" pitchFamily="34" charset="0"/>
                <a:ea typeface="Calibri" panose="020F0502020204030204" pitchFamily="34" charset="0"/>
                <a:cs typeface="Segoe UI" panose="020B0502040204020203" pitchFamily="34" charset="0"/>
              </a:rPr>
              <a:t> </a:t>
            </a:r>
            <a:r>
              <a:rPr lang="en-US" dirty="0" err="1">
                <a:effectLst/>
                <a:latin typeface="Segoe UI" panose="020B0502040204020203" pitchFamily="34" charset="0"/>
                <a:ea typeface="Calibri" panose="020F0502020204030204" pitchFamily="34" charset="0"/>
                <a:cs typeface="Segoe UI" panose="020B0502040204020203" pitchFamily="34" charset="0"/>
              </a:rPr>
              <a:t>đề</a:t>
            </a:r>
            <a:r>
              <a:rPr lang="en-US" dirty="0">
                <a:effectLst/>
                <a:latin typeface="Segoe UI" panose="020B0502040204020203" pitchFamily="34" charset="0"/>
                <a:ea typeface="Calibri" panose="020F0502020204030204" pitchFamily="34" charset="0"/>
                <a:cs typeface="Segoe UI" panose="020B0502040204020203" pitchFamily="34" charset="0"/>
              </a:rPr>
              <a:t>, </a:t>
            </a:r>
            <a:r>
              <a:rPr lang="en-US" dirty="0" err="1">
                <a:effectLst/>
                <a:latin typeface="Segoe UI" panose="020B0502040204020203" pitchFamily="34" charset="0"/>
                <a:ea typeface="Calibri" panose="020F0502020204030204" pitchFamily="34" charset="0"/>
                <a:cs typeface="Segoe UI" panose="020B0502040204020203" pitchFamily="34" charset="0"/>
              </a:rPr>
              <a:t>giá</a:t>
            </a:r>
            <a:r>
              <a:rPr lang="en-US" dirty="0">
                <a:effectLst/>
                <a:latin typeface="Segoe UI" panose="020B0502040204020203" pitchFamily="34" charset="0"/>
                <a:ea typeface="Calibri" panose="020F0502020204030204" pitchFamily="34" charset="0"/>
                <a:cs typeface="Segoe UI" panose="020B0502040204020203" pitchFamily="34" charset="0"/>
              </a:rPr>
              <a:t> </a:t>
            </a:r>
            <a:r>
              <a:rPr lang="en-US" dirty="0" err="1">
                <a:effectLst/>
                <a:latin typeface="Segoe UI" panose="020B0502040204020203" pitchFamily="34" charset="0"/>
                <a:ea typeface="Calibri" panose="020F0502020204030204" pitchFamily="34" charset="0"/>
                <a:cs typeface="Segoe UI" panose="020B0502040204020203" pitchFamily="34" charset="0"/>
              </a:rPr>
              <a:t>bán</a:t>
            </a:r>
            <a:r>
              <a:rPr lang="en-US" dirty="0">
                <a:effectLst/>
                <a:latin typeface="Segoe UI" panose="020B0502040204020203" pitchFamily="34" charset="0"/>
                <a:ea typeface="Calibri" panose="020F0502020204030204" pitchFamily="34" charset="0"/>
                <a:cs typeface="Segoe UI" panose="020B0502040204020203" pitchFamily="34" charset="0"/>
              </a:rPr>
              <a:t>.</a:t>
            </a:r>
            <a:endParaRPr lang="en-VN" dirty="0">
              <a:effectLst/>
              <a:latin typeface="Segoe UI" panose="020B0502040204020203" pitchFamily="34" charset="0"/>
              <a:ea typeface="Calibri" panose="020F0502020204030204" pitchFamily="34" charset="0"/>
              <a:cs typeface="Segoe UI" panose="020B0502040204020203" pitchFamily="34" charset="0"/>
            </a:endParaRPr>
          </a:p>
          <a:p>
            <a:endParaRPr lang="en-VN" dirty="0">
              <a:latin typeface="Segoe UI" panose="020B0502040204020203" pitchFamily="34" charset="0"/>
              <a:cs typeface="Segoe UI" panose="020B0502040204020203" pitchFamily="34" charset="0"/>
            </a:endParaRPr>
          </a:p>
          <a:p>
            <a:r>
              <a:rPr lang="en-VN" dirty="0">
                <a:latin typeface="Segoe UI" panose="020B0502040204020203" pitchFamily="34" charset="0"/>
                <a:cs typeface="Segoe UI" panose="020B0502040204020203" pitchFamily="34" charset="0"/>
              </a:rPr>
              <a:t>Thông tin riêng Tranh ảnh : </a:t>
            </a:r>
            <a:r>
              <a:rPr lang="en-US" dirty="0" err="1">
                <a:effectLst/>
                <a:latin typeface="Segoe UI" panose="020B0502040204020203" pitchFamily="34" charset="0"/>
                <a:ea typeface="Calibri" panose="020F0502020204030204" pitchFamily="34" charset="0"/>
                <a:cs typeface="Segoe UI" panose="020B0502040204020203" pitchFamily="34" charset="0"/>
              </a:rPr>
              <a:t>kích</a:t>
            </a:r>
            <a:r>
              <a:rPr lang="en-US" dirty="0">
                <a:effectLst/>
                <a:latin typeface="Segoe UI" panose="020B0502040204020203" pitchFamily="34" charset="0"/>
                <a:ea typeface="Calibri" panose="020F0502020204030204" pitchFamily="34" charset="0"/>
                <a:cs typeface="Segoe UI" panose="020B0502040204020203" pitchFamily="34" charset="0"/>
              </a:rPr>
              <a:t> </a:t>
            </a:r>
            <a:r>
              <a:rPr lang="en-US" dirty="0" err="1">
                <a:effectLst/>
                <a:latin typeface="Segoe UI" panose="020B0502040204020203" pitchFamily="34" charset="0"/>
                <a:ea typeface="Calibri" panose="020F0502020204030204" pitchFamily="34" charset="0"/>
                <a:cs typeface="Segoe UI" panose="020B0502040204020203" pitchFamily="34" charset="0"/>
              </a:rPr>
              <a:t>thước</a:t>
            </a:r>
            <a:r>
              <a:rPr lang="en-US" dirty="0">
                <a:effectLst/>
                <a:latin typeface="Segoe UI" panose="020B0502040204020203" pitchFamily="34" charset="0"/>
                <a:ea typeface="Calibri" panose="020F0502020204030204" pitchFamily="34" charset="0"/>
                <a:cs typeface="Segoe UI" panose="020B0502040204020203" pitchFamily="34" charset="0"/>
              </a:rPr>
              <a:t> (</a:t>
            </a:r>
            <a:r>
              <a:rPr lang="en-US" dirty="0" err="1">
                <a:effectLst/>
                <a:latin typeface="Segoe UI" panose="020B0502040204020203" pitchFamily="34" charset="0"/>
                <a:ea typeface="Calibri" panose="020F0502020204030204" pitchFamily="34" charset="0"/>
                <a:cs typeface="Segoe UI" panose="020B0502040204020203" pitchFamily="34" charset="0"/>
              </a:rPr>
              <a:t>chiều</a:t>
            </a:r>
            <a:r>
              <a:rPr lang="en-US" dirty="0">
                <a:effectLst/>
                <a:latin typeface="Segoe UI" panose="020B0502040204020203" pitchFamily="34" charset="0"/>
                <a:ea typeface="Calibri" panose="020F0502020204030204" pitchFamily="34" charset="0"/>
                <a:cs typeface="Segoe UI" panose="020B0502040204020203" pitchFamily="34" charset="0"/>
              </a:rPr>
              <a:t> </a:t>
            </a:r>
            <a:r>
              <a:rPr lang="en-US" dirty="0" err="1">
                <a:effectLst/>
                <a:latin typeface="Segoe UI" panose="020B0502040204020203" pitchFamily="34" charset="0"/>
                <a:ea typeface="Calibri" panose="020F0502020204030204" pitchFamily="34" charset="0"/>
                <a:cs typeface="Segoe UI" panose="020B0502040204020203" pitchFamily="34" charset="0"/>
              </a:rPr>
              <a:t>rộng</a:t>
            </a:r>
            <a:r>
              <a:rPr lang="en-US" dirty="0">
                <a:effectLst/>
                <a:latin typeface="Segoe UI" panose="020B0502040204020203" pitchFamily="34" charset="0"/>
                <a:ea typeface="Calibri" panose="020F0502020204030204" pitchFamily="34" charset="0"/>
                <a:cs typeface="Segoe UI" panose="020B0502040204020203" pitchFamily="34" charset="0"/>
              </a:rPr>
              <a:t>, </a:t>
            </a:r>
            <a:r>
              <a:rPr lang="en-US" dirty="0" err="1">
                <a:effectLst/>
                <a:latin typeface="Segoe UI" panose="020B0502040204020203" pitchFamily="34" charset="0"/>
                <a:ea typeface="Calibri" panose="020F0502020204030204" pitchFamily="34" charset="0"/>
                <a:cs typeface="Segoe UI" panose="020B0502040204020203" pitchFamily="34" charset="0"/>
              </a:rPr>
              <a:t>chiều</a:t>
            </a:r>
            <a:r>
              <a:rPr lang="en-US" dirty="0">
                <a:effectLst/>
                <a:latin typeface="Segoe UI" panose="020B0502040204020203" pitchFamily="34" charset="0"/>
                <a:ea typeface="Calibri" panose="020F0502020204030204" pitchFamily="34" charset="0"/>
                <a:cs typeface="Segoe UI" panose="020B0502040204020203" pitchFamily="34" charset="0"/>
              </a:rPr>
              <a:t> </a:t>
            </a:r>
            <a:r>
              <a:rPr lang="en-US" dirty="0" err="1">
                <a:effectLst/>
                <a:latin typeface="Segoe UI" panose="020B0502040204020203" pitchFamily="34" charset="0"/>
                <a:ea typeface="Calibri" panose="020F0502020204030204" pitchFamily="34" charset="0"/>
                <a:cs typeface="Segoe UI" panose="020B0502040204020203" pitchFamily="34" charset="0"/>
              </a:rPr>
              <a:t>cao</a:t>
            </a:r>
            <a:r>
              <a:rPr lang="en-US" dirty="0">
                <a:effectLst/>
                <a:latin typeface="Segoe UI" panose="020B0502040204020203" pitchFamily="34" charset="0"/>
                <a:ea typeface="Calibri" panose="020F0502020204030204" pitchFamily="34" charset="0"/>
                <a:cs typeface="Segoe UI" panose="020B0502040204020203" pitchFamily="34" charset="0"/>
              </a:rPr>
              <a:t>), </a:t>
            </a:r>
            <a:r>
              <a:rPr lang="en-US" dirty="0" err="1">
                <a:effectLst/>
                <a:latin typeface="Segoe UI" panose="020B0502040204020203" pitchFamily="34" charset="0"/>
                <a:ea typeface="Calibri" panose="020F0502020204030204" pitchFamily="34" charset="0"/>
                <a:cs typeface="Segoe UI" panose="020B0502040204020203" pitchFamily="34" charset="0"/>
              </a:rPr>
              <a:t>tên</a:t>
            </a:r>
            <a:r>
              <a:rPr lang="en-US" dirty="0">
                <a:effectLst/>
                <a:latin typeface="Segoe UI" panose="020B0502040204020203" pitchFamily="34" charset="0"/>
                <a:ea typeface="Calibri" panose="020F0502020204030204" pitchFamily="34" charset="0"/>
                <a:cs typeface="Segoe UI" panose="020B0502040204020203" pitchFamily="34" charset="0"/>
              </a:rPr>
              <a:t> </a:t>
            </a:r>
            <a:r>
              <a:rPr lang="en-US" dirty="0" err="1">
                <a:effectLst/>
                <a:latin typeface="Segoe UI" panose="020B0502040204020203" pitchFamily="34" charset="0"/>
                <a:ea typeface="Calibri" panose="020F0502020204030204" pitchFamily="34" charset="0"/>
                <a:cs typeface="Segoe UI" panose="020B0502040204020203" pitchFamily="34" charset="0"/>
              </a:rPr>
              <a:t>hoạ</a:t>
            </a:r>
            <a:r>
              <a:rPr lang="en-US" dirty="0">
                <a:effectLst/>
                <a:latin typeface="Segoe UI" panose="020B0502040204020203" pitchFamily="34" charset="0"/>
                <a:ea typeface="Calibri" panose="020F0502020204030204" pitchFamily="34" charset="0"/>
                <a:cs typeface="Segoe UI" panose="020B0502040204020203" pitchFamily="34" charset="0"/>
              </a:rPr>
              <a:t> </a:t>
            </a:r>
            <a:r>
              <a:rPr lang="en-US" dirty="0" err="1">
                <a:effectLst/>
                <a:latin typeface="Segoe UI" panose="020B0502040204020203" pitchFamily="34" charset="0"/>
                <a:ea typeface="Calibri" panose="020F0502020204030204" pitchFamily="34" charset="0"/>
                <a:cs typeface="Segoe UI" panose="020B0502040204020203" pitchFamily="34" charset="0"/>
              </a:rPr>
              <a:t>sĩ</a:t>
            </a:r>
            <a:r>
              <a:rPr lang="en-US" dirty="0">
                <a:effectLst/>
                <a:latin typeface="Segoe UI" panose="020B0502040204020203" pitchFamily="34" charset="0"/>
                <a:ea typeface="Calibri" panose="020F0502020204030204" pitchFamily="34" charset="0"/>
                <a:cs typeface="Segoe UI" panose="020B0502040204020203" pitchFamily="34" charset="0"/>
              </a:rPr>
              <a:t>. </a:t>
            </a:r>
            <a:endParaRPr lang="en-VN" dirty="0">
              <a:effectLst/>
              <a:latin typeface="Segoe UI" panose="020B0502040204020203" pitchFamily="34" charset="0"/>
              <a:ea typeface="Calibri" panose="020F0502020204030204" pitchFamily="34" charset="0"/>
              <a:cs typeface="Segoe UI" panose="020B0502040204020203" pitchFamily="34" charset="0"/>
            </a:endParaRPr>
          </a:p>
          <a:p>
            <a:r>
              <a:rPr lang="en-US" dirty="0">
                <a:effectLst/>
                <a:latin typeface="Segoe UI" panose="020B0502040204020203" pitchFamily="34" charset="0"/>
                <a:ea typeface="Calibri" panose="020F0502020204030204" pitchFamily="34" charset="0"/>
                <a:cs typeface="Segoe UI" panose="020B0502040204020203" pitchFamily="34" charset="0"/>
              </a:rPr>
              <a:t>                   CD </a:t>
            </a:r>
            <a:r>
              <a:rPr lang="en-US" dirty="0" err="1">
                <a:effectLst/>
                <a:latin typeface="Segoe UI" panose="020B0502040204020203" pitchFamily="34" charset="0"/>
                <a:ea typeface="Calibri" panose="020F0502020204030204" pitchFamily="34" charset="0"/>
                <a:cs typeface="Segoe UI" panose="020B0502040204020203" pitchFamily="34" charset="0"/>
              </a:rPr>
              <a:t>âm</a:t>
            </a:r>
            <a:r>
              <a:rPr lang="en-US" dirty="0">
                <a:effectLst/>
                <a:latin typeface="Segoe UI" panose="020B0502040204020203" pitchFamily="34" charset="0"/>
                <a:ea typeface="Calibri" panose="020F0502020204030204" pitchFamily="34" charset="0"/>
                <a:cs typeface="Segoe UI" panose="020B0502040204020203" pitchFamily="34" charset="0"/>
              </a:rPr>
              <a:t> </a:t>
            </a:r>
            <a:r>
              <a:rPr lang="en-US" dirty="0" err="1">
                <a:effectLst/>
                <a:latin typeface="Segoe UI" panose="020B0502040204020203" pitchFamily="34" charset="0"/>
                <a:ea typeface="Calibri" panose="020F0502020204030204" pitchFamily="34" charset="0"/>
                <a:cs typeface="Segoe UI" panose="020B0502040204020203" pitchFamily="34" charset="0"/>
              </a:rPr>
              <a:t>nhạc</a:t>
            </a:r>
            <a:r>
              <a:rPr lang="en-US" dirty="0">
                <a:effectLst/>
                <a:latin typeface="Segoe UI" panose="020B0502040204020203" pitchFamily="34" charset="0"/>
                <a:ea typeface="Calibri" panose="020F0502020204030204" pitchFamily="34" charset="0"/>
                <a:cs typeface="Segoe UI" panose="020B0502040204020203" pitchFamily="34" charset="0"/>
              </a:rPr>
              <a:t> : </a:t>
            </a:r>
            <a:r>
              <a:rPr lang="en-US" b="1" dirty="0">
                <a:effectLst/>
                <a:latin typeface="Segoe UI" panose="020B0502040204020203" pitchFamily="34" charset="0"/>
                <a:ea typeface="Calibri" panose="020F0502020204030204" pitchFamily="34" charset="0"/>
                <a:cs typeface="Segoe UI" panose="020B0502040204020203" pitchFamily="34" charset="0"/>
              </a:rPr>
              <a:t>ca </a:t>
            </a:r>
            <a:r>
              <a:rPr lang="en-US" b="1" dirty="0" err="1">
                <a:effectLst/>
                <a:latin typeface="Segoe UI" panose="020B0502040204020203" pitchFamily="34" charset="0"/>
                <a:ea typeface="Calibri" panose="020F0502020204030204" pitchFamily="34" charset="0"/>
                <a:cs typeface="Segoe UI" panose="020B0502040204020203" pitchFamily="34" charset="0"/>
              </a:rPr>
              <a:t>sĩ</a:t>
            </a:r>
            <a:r>
              <a:rPr lang="en-US" b="1" dirty="0">
                <a:effectLst/>
                <a:latin typeface="Segoe UI" panose="020B0502040204020203" pitchFamily="34" charset="0"/>
                <a:ea typeface="Calibri" panose="020F0502020204030204" pitchFamily="34" charset="0"/>
                <a:cs typeface="Segoe UI" panose="020B0502040204020203" pitchFamily="34" charset="0"/>
              </a:rPr>
              <a:t>, </a:t>
            </a:r>
            <a:r>
              <a:rPr lang="en-US" b="1" dirty="0" err="1">
                <a:effectLst/>
                <a:latin typeface="Segoe UI" panose="020B0502040204020203" pitchFamily="34" charset="0"/>
                <a:ea typeface="Calibri" panose="020F0502020204030204" pitchFamily="34" charset="0"/>
                <a:cs typeface="Segoe UI" panose="020B0502040204020203" pitchFamily="34" charset="0"/>
              </a:rPr>
              <a:t>tên</a:t>
            </a:r>
            <a:r>
              <a:rPr lang="vi-VN" b="1" dirty="0">
                <a:effectLst/>
                <a:latin typeface="Segoe UI" panose="020B0502040204020203" pitchFamily="34" charset="0"/>
                <a:ea typeface="Calibri" panose="020F0502020204030204" pitchFamily="34" charset="0"/>
                <a:cs typeface="Segoe UI" panose="020B0502040204020203" pitchFamily="34" charset="0"/>
              </a:rPr>
              <a:t> đơn vị sản xuất</a:t>
            </a:r>
            <a:r>
              <a:rPr lang="en-US" dirty="0">
                <a:effectLst/>
                <a:latin typeface="Segoe UI" panose="020B0502040204020203" pitchFamily="34" charset="0"/>
                <a:ea typeface="Calibri" panose="020F0502020204030204" pitchFamily="34" charset="0"/>
                <a:cs typeface="Segoe UI" panose="020B0502040204020203" pitchFamily="34" charset="0"/>
              </a:rPr>
              <a:t>. </a:t>
            </a:r>
            <a:endParaRPr lang="en-VN" dirty="0">
              <a:effectLst/>
              <a:latin typeface="Segoe UI" panose="020B0502040204020203" pitchFamily="34" charset="0"/>
              <a:ea typeface="Calibri" panose="020F0502020204030204" pitchFamily="34" charset="0"/>
              <a:cs typeface="Segoe UI" panose="020B0502040204020203" pitchFamily="34" charset="0"/>
            </a:endParaRPr>
          </a:p>
          <a:p>
            <a:r>
              <a:rPr lang="en-VN" dirty="0">
                <a:latin typeface="Segoe UI" panose="020B0502040204020203" pitchFamily="34" charset="0"/>
                <a:cs typeface="Segoe UI" panose="020B0502040204020203" pitchFamily="34" charset="0"/>
              </a:rPr>
              <a:t>4. </a:t>
            </a:r>
            <a:r>
              <a:rPr lang="en-US" sz="1800" b="1" dirty="0" err="1">
                <a:effectLst/>
                <a:latin typeface="Segoe UI" panose="020B0502040204020203" pitchFamily="34" charset="0"/>
                <a:ea typeface="Calibri" panose="020F0502020204030204" pitchFamily="34" charset="0"/>
                <a:cs typeface="Calibri" panose="020F0502020204030204" pitchFamily="34" charset="0"/>
              </a:rPr>
              <a:t>khách</a:t>
            </a:r>
            <a:r>
              <a:rPr lang="en-US" sz="1800" b="1" dirty="0">
                <a:effectLst/>
                <a:latin typeface="Segoe UI" panose="020B0502040204020203" pitchFamily="34" charset="0"/>
                <a:ea typeface="Calibri" panose="020F0502020204030204" pitchFamily="34" charset="0"/>
                <a:cs typeface="Calibri" panose="020F0502020204030204" pitchFamily="34" charset="0"/>
              </a:rPr>
              <a:t> </a:t>
            </a:r>
            <a:r>
              <a:rPr lang="en-US" sz="1800" b="1" dirty="0" err="1">
                <a:effectLst/>
                <a:latin typeface="Segoe UI" panose="020B0502040204020203" pitchFamily="34" charset="0"/>
                <a:ea typeface="Calibri" panose="020F0502020204030204" pitchFamily="34" charset="0"/>
                <a:cs typeface="Calibri" panose="020F0502020204030204" pitchFamily="34" charset="0"/>
              </a:rPr>
              <a:t>hàng</a:t>
            </a:r>
            <a:r>
              <a:rPr lang="en-US" sz="1800" dirty="0">
                <a:effectLst/>
                <a:latin typeface="Segoe UI" panose="020B0502040204020203" pitchFamily="34" charset="0"/>
                <a:ea typeface="Calibri" panose="020F0502020204030204" pitchFamily="34" charset="0"/>
                <a:cs typeface="Calibri" panose="020F0502020204030204" pitchFamily="34" charset="0"/>
              </a:rPr>
              <a:t> </a:t>
            </a:r>
            <a:r>
              <a:rPr lang="vi-VN" sz="1800" dirty="0">
                <a:effectLst/>
                <a:latin typeface="Segoe UI" panose="020B0502040204020203" pitchFamily="34" charset="0"/>
                <a:ea typeface="Calibri" panose="020F0502020204030204" pitchFamily="34" charset="0"/>
                <a:cs typeface="Calibri" panose="020F0502020204030204" pitchFamily="34" charset="0"/>
              </a:rPr>
              <a:t>: </a:t>
            </a:r>
            <a:r>
              <a:rPr lang="en-US" sz="1800" dirty="0" err="1">
                <a:effectLst/>
                <a:latin typeface="Segoe UI" panose="020B0502040204020203" pitchFamily="34" charset="0"/>
                <a:ea typeface="Calibri" panose="020F0502020204030204" pitchFamily="34" charset="0"/>
                <a:cs typeface="Calibri" panose="020F0502020204030204" pitchFamily="34" charset="0"/>
              </a:rPr>
              <a:t>mã</a:t>
            </a:r>
            <a:r>
              <a:rPr lang="en-US" sz="1800" dirty="0">
                <a:effectLst/>
                <a:latin typeface="Segoe UI" panose="020B0502040204020203" pitchFamily="34" charset="0"/>
                <a:ea typeface="Calibri" panose="020F0502020204030204" pitchFamily="34" charset="0"/>
                <a:cs typeface="Calibri" panose="020F0502020204030204" pitchFamily="34" charset="0"/>
              </a:rPr>
              <a:t> </a:t>
            </a:r>
            <a:r>
              <a:rPr lang="en-US" sz="1800" dirty="0" err="1">
                <a:effectLst/>
                <a:latin typeface="Segoe UI" panose="020B0502040204020203" pitchFamily="34" charset="0"/>
                <a:ea typeface="Calibri" panose="020F0502020204030204" pitchFamily="34" charset="0"/>
                <a:cs typeface="Calibri" panose="020F0502020204030204" pitchFamily="34" charset="0"/>
              </a:rPr>
              <a:t>khách</a:t>
            </a:r>
            <a:r>
              <a:rPr lang="en-US" sz="1800" dirty="0">
                <a:effectLst/>
                <a:latin typeface="Segoe UI" panose="020B0502040204020203" pitchFamily="34" charset="0"/>
                <a:ea typeface="Calibri" panose="020F0502020204030204" pitchFamily="34" charset="0"/>
                <a:cs typeface="Calibri" panose="020F0502020204030204" pitchFamily="34" charset="0"/>
              </a:rPr>
              <a:t> </a:t>
            </a:r>
            <a:r>
              <a:rPr lang="en-US" sz="1800" dirty="0" err="1">
                <a:effectLst/>
                <a:latin typeface="Segoe UI" panose="020B0502040204020203" pitchFamily="34" charset="0"/>
                <a:ea typeface="Calibri" panose="020F0502020204030204" pitchFamily="34" charset="0"/>
                <a:cs typeface="Calibri" panose="020F0502020204030204" pitchFamily="34" charset="0"/>
              </a:rPr>
              <a:t>hàng</a:t>
            </a:r>
            <a:r>
              <a:rPr lang="en-US" sz="1800" dirty="0">
                <a:effectLst/>
                <a:latin typeface="Segoe UI" panose="020B0502040204020203" pitchFamily="34" charset="0"/>
                <a:ea typeface="Calibri" panose="020F0502020204030204" pitchFamily="34" charset="0"/>
                <a:cs typeface="Calibri" panose="020F0502020204030204" pitchFamily="34" charset="0"/>
              </a:rPr>
              <a:t>, </a:t>
            </a:r>
            <a:r>
              <a:rPr lang="en-US" sz="1800" dirty="0" err="1">
                <a:effectLst/>
                <a:latin typeface="Segoe UI" panose="020B0502040204020203" pitchFamily="34" charset="0"/>
                <a:ea typeface="Calibri" panose="020F0502020204030204" pitchFamily="34" charset="0"/>
                <a:cs typeface="Calibri" panose="020F0502020204030204" pitchFamily="34" charset="0"/>
              </a:rPr>
              <a:t>tên</a:t>
            </a:r>
            <a:r>
              <a:rPr lang="en-US" sz="1800" dirty="0">
                <a:effectLst/>
                <a:latin typeface="Segoe UI" panose="020B0502040204020203" pitchFamily="34" charset="0"/>
                <a:ea typeface="Calibri" panose="020F0502020204030204" pitchFamily="34" charset="0"/>
                <a:cs typeface="Calibri" panose="020F0502020204030204" pitchFamily="34" charset="0"/>
              </a:rPr>
              <a:t> </a:t>
            </a:r>
            <a:r>
              <a:rPr lang="en-US" sz="1800" dirty="0" err="1">
                <a:effectLst/>
                <a:latin typeface="Segoe UI" panose="020B0502040204020203" pitchFamily="34" charset="0"/>
                <a:ea typeface="Calibri" panose="020F0502020204030204" pitchFamily="34" charset="0"/>
                <a:cs typeface="Calibri" panose="020F0502020204030204" pitchFamily="34" charset="0"/>
              </a:rPr>
              <a:t>khách</a:t>
            </a:r>
            <a:r>
              <a:rPr lang="en-US" sz="1800" dirty="0">
                <a:effectLst/>
                <a:latin typeface="Segoe UI" panose="020B0502040204020203" pitchFamily="34" charset="0"/>
                <a:ea typeface="Calibri" panose="020F0502020204030204" pitchFamily="34" charset="0"/>
                <a:cs typeface="Calibri" panose="020F0502020204030204" pitchFamily="34" charset="0"/>
              </a:rPr>
              <a:t> </a:t>
            </a:r>
            <a:r>
              <a:rPr lang="en-US" sz="1800" dirty="0" err="1">
                <a:effectLst/>
                <a:latin typeface="Segoe UI" panose="020B0502040204020203" pitchFamily="34" charset="0"/>
                <a:ea typeface="Calibri" panose="020F0502020204030204" pitchFamily="34" charset="0"/>
                <a:cs typeface="Calibri" panose="020F0502020204030204" pitchFamily="34" charset="0"/>
              </a:rPr>
              <a:t>hàng</a:t>
            </a:r>
            <a:r>
              <a:rPr lang="en-US" sz="1800" dirty="0">
                <a:effectLst/>
                <a:latin typeface="Segoe UI" panose="020B0502040204020203" pitchFamily="34" charset="0"/>
                <a:ea typeface="Calibri" panose="020F0502020204030204" pitchFamily="34" charset="0"/>
                <a:cs typeface="Calibri" panose="020F0502020204030204" pitchFamily="34" charset="0"/>
              </a:rPr>
              <a:t>, </a:t>
            </a:r>
            <a:r>
              <a:rPr lang="en-US" sz="1800" dirty="0" err="1">
                <a:effectLst/>
                <a:latin typeface="Segoe UI" panose="020B0502040204020203" pitchFamily="34" charset="0"/>
                <a:ea typeface="Calibri" panose="020F0502020204030204" pitchFamily="34" charset="0"/>
                <a:cs typeface="Calibri" panose="020F0502020204030204" pitchFamily="34" charset="0"/>
              </a:rPr>
              <a:t>số</a:t>
            </a:r>
            <a:r>
              <a:rPr lang="en-US" sz="1800" dirty="0">
                <a:effectLst/>
                <a:latin typeface="Segoe UI" panose="020B0502040204020203" pitchFamily="34" charset="0"/>
                <a:ea typeface="Calibri" panose="020F0502020204030204" pitchFamily="34" charset="0"/>
                <a:cs typeface="Calibri" panose="020F0502020204030204" pitchFamily="34" charset="0"/>
              </a:rPr>
              <a:t> </a:t>
            </a:r>
            <a:r>
              <a:rPr lang="en-US" sz="1800" dirty="0" err="1">
                <a:effectLst/>
                <a:latin typeface="Segoe UI" panose="020B0502040204020203" pitchFamily="34" charset="0"/>
                <a:ea typeface="Calibri" panose="020F0502020204030204" pitchFamily="34" charset="0"/>
                <a:cs typeface="Calibri" panose="020F0502020204030204" pitchFamily="34" charset="0"/>
              </a:rPr>
              <a:t>điện</a:t>
            </a:r>
            <a:r>
              <a:rPr lang="en-US" sz="1800" dirty="0">
                <a:effectLst/>
                <a:latin typeface="Segoe UI" panose="020B0502040204020203" pitchFamily="34" charset="0"/>
                <a:ea typeface="Calibri" panose="020F0502020204030204" pitchFamily="34" charset="0"/>
                <a:cs typeface="Calibri" panose="020F0502020204030204" pitchFamily="34" charset="0"/>
              </a:rPr>
              <a:t> </a:t>
            </a:r>
            <a:r>
              <a:rPr lang="en-US" sz="1800" dirty="0" err="1">
                <a:effectLst/>
                <a:latin typeface="Segoe UI" panose="020B0502040204020203" pitchFamily="34" charset="0"/>
                <a:ea typeface="Calibri" panose="020F0502020204030204" pitchFamily="34" charset="0"/>
                <a:cs typeface="Calibri" panose="020F0502020204030204" pitchFamily="34" charset="0"/>
              </a:rPr>
              <a:t>thoạ</a:t>
            </a:r>
            <a:r>
              <a:rPr lang="vi-VN" sz="1800" dirty="0">
                <a:effectLst/>
                <a:latin typeface="Segoe UI" panose="020B0502040204020203" pitchFamily="34" charset="0"/>
                <a:ea typeface="Calibri" panose="020F0502020204030204" pitchFamily="34" charset="0"/>
                <a:cs typeface="Calibri" panose="020F0502020204030204" pitchFamily="34" charset="0"/>
              </a:rPr>
              <a:t>i.</a:t>
            </a:r>
            <a:endParaRPr lang="en-VN" sz="18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BB049338-03C7-40A8-60DE-ADED08B4049F}"/>
              </a:ext>
            </a:extLst>
          </p:cNvPr>
          <p:cNvSpPr txBox="1"/>
          <p:nvPr/>
        </p:nvSpPr>
        <p:spPr>
          <a:xfrm>
            <a:off x="683581" y="3606307"/>
            <a:ext cx="9357064" cy="2031325"/>
          </a:xfrm>
          <a:prstGeom prst="rect">
            <a:avLst/>
          </a:prstGeom>
          <a:noFill/>
        </p:spPr>
        <p:txBody>
          <a:bodyPr wrap="square" rtlCol="0">
            <a:spAutoFit/>
          </a:bodyPr>
          <a:lstStyle/>
          <a:p>
            <a:pPr algn="l">
              <a:buFont typeface="+mj-lt"/>
              <a:buAutoNum type="arabicPeriod"/>
            </a:pPr>
            <a:r>
              <a:rPr lang="en-US" b="1" dirty="0">
                <a:solidFill>
                  <a:schemeClr val="accent5"/>
                </a:solidFill>
                <a:latin typeface="Segoe UI" panose="020B0502040204020203" pitchFamily="34" charset="0"/>
                <a:cs typeface="Segoe UI" panose="020B0502040204020203" pitchFamily="34" charset="0"/>
              </a:rPr>
              <a:t>class</a:t>
            </a:r>
            <a:r>
              <a:rPr lang="en-US" b="1" i="0" dirty="0">
                <a:solidFill>
                  <a:schemeClr val="accent5"/>
                </a:solidFill>
                <a:effectLst/>
                <a:latin typeface="Segoe UI" panose="020B0502040204020203" pitchFamily="34" charset="0"/>
                <a:cs typeface="Segoe UI" panose="020B0502040204020203" pitchFamily="34" charset="0"/>
              </a:rPr>
              <a:t> </a:t>
            </a:r>
            <a:r>
              <a:rPr lang="en-US" b="1" i="0" dirty="0" err="1">
                <a:solidFill>
                  <a:schemeClr val="accent5"/>
                </a:solidFill>
                <a:effectLst/>
                <a:latin typeface="Segoe UI" panose="020B0502040204020203" pitchFamily="34" charset="0"/>
                <a:cs typeface="Segoe UI" panose="020B0502040204020203" pitchFamily="34" charset="0"/>
              </a:rPr>
              <a:t>SanPham</a:t>
            </a:r>
            <a:endParaRPr lang="en-US" b="1" i="0" dirty="0">
              <a:solidFill>
                <a:schemeClr val="accent5"/>
              </a:solidFill>
              <a:effectLst/>
              <a:latin typeface="Segoe UI" panose="020B0502040204020203" pitchFamily="34" charset="0"/>
              <a:cs typeface="Segoe UI" panose="020B0502040204020203" pitchFamily="34" charset="0"/>
            </a:endParaRPr>
          </a:p>
          <a:p>
            <a:pPr algn="l">
              <a:buFont typeface="+mj-lt"/>
              <a:buAutoNum type="arabicPeriod"/>
            </a:pPr>
            <a:r>
              <a:rPr lang="en-US" b="1" dirty="0">
                <a:solidFill>
                  <a:schemeClr val="accent1"/>
                </a:solidFill>
                <a:latin typeface="Segoe UI" panose="020B0502040204020203" pitchFamily="34" charset="0"/>
                <a:cs typeface="Segoe UI" panose="020B0502040204020203" pitchFamily="34" charset="0"/>
              </a:rPr>
              <a:t>class </a:t>
            </a:r>
            <a:r>
              <a:rPr lang="en-US" b="1" dirty="0" err="1">
                <a:solidFill>
                  <a:schemeClr val="accent1"/>
                </a:solidFill>
                <a:latin typeface="Segoe UI" panose="020B0502040204020203" pitchFamily="34" charset="0"/>
                <a:cs typeface="Segoe UI" panose="020B0502040204020203" pitchFamily="34" charset="0"/>
              </a:rPr>
              <a:t>TranhAnh</a:t>
            </a:r>
            <a:r>
              <a:rPr lang="en-US" b="1" dirty="0">
                <a:solidFill>
                  <a:schemeClr val="accent1"/>
                </a:solidFill>
                <a:latin typeface="Segoe UI" panose="020B0502040204020203" pitchFamily="34" charset="0"/>
                <a:cs typeface="Segoe UI" panose="020B0502040204020203" pitchFamily="34" charset="0"/>
              </a:rPr>
              <a:t>      </a:t>
            </a:r>
            <a:r>
              <a:rPr lang="en-US" b="1" i="0" dirty="0" err="1">
                <a:solidFill>
                  <a:schemeClr val="accent1"/>
                </a:solidFill>
                <a:effectLst/>
                <a:latin typeface="Segoe UI" panose="020B0502040204020203" pitchFamily="34" charset="0"/>
                <a:cs typeface="Segoe UI" panose="020B0502040204020203" pitchFamily="34" charset="0"/>
              </a:rPr>
              <a:t>kế</a:t>
            </a:r>
            <a:r>
              <a:rPr lang="en-US" b="1" i="0" dirty="0">
                <a:solidFill>
                  <a:schemeClr val="accent1"/>
                </a:solidFill>
                <a:effectLst/>
                <a:latin typeface="Segoe UI" panose="020B0502040204020203" pitchFamily="34" charset="0"/>
                <a:cs typeface="Segoe UI" panose="020B0502040204020203" pitchFamily="34" charset="0"/>
              </a:rPr>
              <a:t> </a:t>
            </a:r>
            <a:r>
              <a:rPr lang="en-US" b="1" i="0" dirty="0" err="1">
                <a:solidFill>
                  <a:schemeClr val="accent1"/>
                </a:solidFill>
                <a:effectLst/>
                <a:latin typeface="Segoe UI" panose="020B0502040204020203" pitchFamily="34" charset="0"/>
                <a:cs typeface="Segoe UI" panose="020B0502040204020203" pitchFamily="34" charset="0"/>
              </a:rPr>
              <a:t>thừa</a:t>
            </a:r>
            <a:r>
              <a:rPr lang="en-US" b="1" i="0" dirty="0">
                <a:solidFill>
                  <a:schemeClr val="accent1"/>
                </a:solidFill>
                <a:effectLst/>
                <a:latin typeface="Segoe UI" panose="020B0502040204020203" pitchFamily="34" charset="0"/>
                <a:cs typeface="Segoe UI" panose="020B0502040204020203" pitchFamily="34" charset="0"/>
              </a:rPr>
              <a:t> </a:t>
            </a:r>
            <a:r>
              <a:rPr lang="en-US" b="1" i="0" dirty="0" err="1">
                <a:solidFill>
                  <a:schemeClr val="accent1"/>
                </a:solidFill>
                <a:effectLst/>
                <a:latin typeface="Segoe UI" panose="020B0502040204020203" pitchFamily="34" charset="0"/>
                <a:cs typeface="Segoe UI" panose="020B0502040204020203" pitchFamily="34" charset="0"/>
              </a:rPr>
              <a:t>từ</a:t>
            </a:r>
            <a:r>
              <a:rPr lang="en-US" b="1" i="0" dirty="0">
                <a:solidFill>
                  <a:schemeClr val="accent1"/>
                </a:solidFill>
                <a:effectLst/>
                <a:latin typeface="Segoe UI" panose="020B0502040204020203" pitchFamily="34" charset="0"/>
                <a:cs typeface="Segoe UI" panose="020B0502040204020203" pitchFamily="34" charset="0"/>
              </a:rPr>
              <a:t> class </a:t>
            </a:r>
            <a:r>
              <a:rPr lang="en-US" b="1" i="0" dirty="0" err="1">
                <a:solidFill>
                  <a:schemeClr val="accent1"/>
                </a:solidFill>
                <a:effectLst/>
                <a:latin typeface="Segoe UI" panose="020B0502040204020203" pitchFamily="34" charset="0"/>
                <a:cs typeface="Segoe UI" panose="020B0502040204020203" pitchFamily="34" charset="0"/>
              </a:rPr>
              <a:t>SanPham</a:t>
            </a:r>
            <a:endParaRPr lang="en-US" b="1" i="0" dirty="0">
              <a:solidFill>
                <a:schemeClr val="accent1"/>
              </a:solidFill>
              <a:effectLst/>
              <a:latin typeface="Segoe UI" panose="020B0502040204020203" pitchFamily="34" charset="0"/>
              <a:cs typeface="Segoe UI" panose="020B0502040204020203" pitchFamily="34" charset="0"/>
            </a:endParaRPr>
          </a:p>
          <a:p>
            <a:pPr algn="l">
              <a:buFont typeface="+mj-lt"/>
              <a:buAutoNum type="arabicPeriod"/>
            </a:pPr>
            <a:r>
              <a:rPr lang="en-US" b="1" dirty="0">
                <a:solidFill>
                  <a:schemeClr val="accent1"/>
                </a:solidFill>
                <a:latin typeface="Segoe UI" panose="020B0502040204020203" pitchFamily="34" charset="0"/>
                <a:cs typeface="Segoe UI" panose="020B0502040204020203" pitchFamily="34" charset="0"/>
              </a:rPr>
              <a:t>class</a:t>
            </a:r>
            <a:r>
              <a:rPr lang="en-US" b="1" i="0" dirty="0">
                <a:solidFill>
                  <a:schemeClr val="accent1"/>
                </a:solidFill>
                <a:effectLst/>
                <a:latin typeface="Segoe UI" panose="020B0502040204020203" pitchFamily="34" charset="0"/>
                <a:cs typeface="Segoe UI" panose="020B0502040204020203" pitchFamily="34" charset="0"/>
              </a:rPr>
              <a:t> </a:t>
            </a:r>
            <a:r>
              <a:rPr lang="en-US" b="1" i="0" dirty="0" err="1">
                <a:solidFill>
                  <a:schemeClr val="accent1"/>
                </a:solidFill>
                <a:effectLst/>
                <a:latin typeface="Segoe UI" panose="020B0502040204020203" pitchFamily="34" charset="0"/>
                <a:cs typeface="Segoe UI" panose="020B0502040204020203" pitchFamily="34" charset="0"/>
              </a:rPr>
              <a:t>AmNhacCD</a:t>
            </a:r>
            <a:r>
              <a:rPr lang="en-US" b="1" i="0" dirty="0">
                <a:solidFill>
                  <a:schemeClr val="accent1"/>
                </a:solidFill>
                <a:effectLst/>
                <a:latin typeface="Segoe UI" panose="020B0502040204020203" pitchFamily="34" charset="0"/>
                <a:cs typeface="Segoe UI" panose="020B0502040204020203" pitchFamily="34" charset="0"/>
              </a:rPr>
              <a:t>.    </a:t>
            </a:r>
            <a:r>
              <a:rPr lang="en-US" b="1" i="0" dirty="0" err="1">
                <a:solidFill>
                  <a:schemeClr val="accent1"/>
                </a:solidFill>
                <a:effectLst/>
                <a:latin typeface="Segoe UI" panose="020B0502040204020203" pitchFamily="34" charset="0"/>
                <a:cs typeface="Segoe UI" panose="020B0502040204020203" pitchFamily="34" charset="0"/>
              </a:rPr>
              <a:t>kế</a:t>
            </a:r>
            <a:r>
              <a:rPr lang="en-US" b="1" i="0" dirty="0">
                <a:solidFill>
                  <a:schemeClr val="accent1"/>
                </a:solidFill>
                <a:effectLst/>
                <a:latin typeface="Segoe UI" panose="020B0502040204020203" pitchFamily="34" charset="0"/>
                <a:cs typeface="Segoe UI" panose="020B0502040204020203" pitchFamily="34" charset="0"/>
              </a:rPr>
              <a:t> </a:t>
            </a:r>
            <a:r>
              <a:rPr lang="en-US" b="1" i="0" dirty="0" err="1">
                <a:solidFill>
                  <a:schemeClr val="accent1"/>
                </a:solidFill>
                <a:effectLst/>
                <a:latin typeface="Segoe UI" panose="020B0502040204020203" pitchFamily="34" charset="0"/>
                <a:cs typeface="Segoe UI" panose="020B0502040204020203" pitchFamily="34" charset="0"/>
              </a:rPr>
              <a:t>thừa</a:t>
            </a:r>
            <a:r>
              <a:rPr lang="en-US" b="1" i="0" dirty="0">
                <a:solidFill>
                  <a:schemeClr val="accent1"/>
                </a:solidFill>
                <a:effectLst/>
                <a:latin typeface="Segoe UI" panose="020B0502040204020203" pitchFamily="34" charset="0"/>
                <a:cs typeface="Segoe UI" panose="020B0502040204020203" pitchFamily="34" charset="0"/>
              </a:rPr>
              <a:t> </a:t>
            </a:r>
            <a:r>
              <a:rPr lang="en-US" b="1" i="0" dirty="0" err="1">
                <a:solidFill>
                  <a:schemeClr val="accent1"/>
                </a:solidFill>
                <a:effectLst/>
                <a:latin typeface="Segoe UI" panose="020B0502040204020203" pitchFamily="34" charset="0"/>
                <a:cs typeface="Segoe UI" panose="020B0502040204020203" pitchFamily="34" charset="0"/>
              </a:rPr>
              <a:t>từ</a:t>
            </a:r>
            <a:r>
              <a:rPr lang="en-US" b="1" i="0" dirty="0">
                <a:solidFill>
                  <a:schemeClr val="accent1"/>
                </a:solidFill>
                <a:effectLst/>
                <a:latin typeface="Segoe UI" panose="020B0502040204020203" pitchFamily="34" charset="0"/>
                <a:cs typeface="Segoe UI" panose="020B0502040204020203" pitchFamily="34" charset="0"/>
              </a:rPr>
              <a:t> class </a:t>
            </a:r>
            <a:r>
              <a:rPr lang="en-US" b="1" dirty="0" err="1">
                <a:solidFill>
                  <a:schemeClr val="accent1"/>
                </a:solidFill>
                <a:latin typeface="Segoe UI" panose="020B0502040204020203" pitchFamily="34" charset="0"/>
                <a:cs typeface="Segoe UI" panose="020B0502040204020203" pitchFamily="34" charset="0"/>
              </a:rPr>
              <a:t>SanPham</a:t>
            </a:r>
            <a:endParaRPr lang="en-US" b="1" dirty="0">
              <a:solidFill>
                <a:schemeClr val="accent1"/>
              </a:solidFill>
              <a:latin typeface="Segoe UI" panose="020B0502040204020203" pitchFamily="34" charset="0"/>
              <a:cs typeface="Segoe UI" panose="020B0502040204020203" pitchFamily="34" charset="0"/>
            </a:endParaRPr>
          </a:p>
          <a:p>
            <a:pPr algn="l">
              <a:buFont typeface="+mj-lt"/>
              <a:buAutoNum type="arabicPeriod"/>
            </a:pPr>
            <a:r>
              <a:rPr lang="en-US" b="0" i="0" dirty="0" err="1">
                <a:solidFill>
                  <a:srgbClr val="050E17"/>
                </a:solidFill>
                <a:effectLst/>
                <a:latin typeface="Segoe UI" panose="020B0502040204020203" pitchFamily="34" charset="0"/>
                <a:cs typeface="Segoe UI" panose="020B0502040204020203" pitchFamily="34" charset="0"/>
              </a:rPr>
              <a:t>Lớp</a:t>
            </a:r>
            <a:r>
              <a:rPr lang="en-US" b="0" i="0" dirty="0">
                <a:solidFill>
                  <a:srgbClr val="050E17"/>
                </a:solidFill>
                <a:effectLst/>
                <a:latin typeface="Segoe UI" panose="020B0502040204020203" pitchFamily="34" charset="0"/>
                <a:cs typeface="Segoe UI" panose="020B0502040204020203" pitchFamily="34" charset="0"/>
              </a:rPr>
              <a:t> </a:t>
            </a:r>
            <a:r>
              <a:rPr lang="en-US" b="0" i="0" dirty="0" err="1">
                <a:solidFill>
                  <a:srgbClr val="050E17"/>
                </a:solidFill>
                <a:effectLst/>
                <a:latin typeface="Segoe UI" panose="020B0502040204020203" pitchFamily="34" charset="0"/>
                <a:cs typeface="Segoe UI" panose="020B0502040204020203" pitchFamily="34" charset="0"/>
              </a:rPr>
              <a:t>KhachHang</a:t>
            </a:r>
            <a:endParaRPr lang="en-US" b="0" i="0" dirty="0">
              <a:solidFill>
                <a:srgbClr val="050E17"/>
              </a:solidFill>
              <a:effectLst/>
              <a:latin typeface="Segoe UI" panose="020B0502040204020203" pitchFamily="34" charset="0"/>
              <a:cs typeface="Segoe UI" panose="020B0502040204020203" pitchFamily="34" charset="0"/>
            </a:endParaRPr>
          </a:p>
          <a:p>
            <a:pPr algn="l">
              <a:buFont typeface="+mj-lt"/>
              <a:buAutoNum type="arabicPeriod"/>
            </a:pPr>
            <a:r>
              <a:rPr lang="en-US" b="0" i="0" dirty="0" err="1">
                <a:solidFill>
                  <a:srgbClr val="050E17"/>
                </a:solidFill>
                <a:effectLst/>
                <a:latin typeface="Segoe UI" panose="020B0502040204020203" pitchFamily="34" charset="0"/>
                <a:cs typeface="Segoe UI" panose="020B0502040204020203" pitchFamily="34" charset="0"/>
              </a:rPr>
              <a:t>Lớp</a:t>
            </a:r>
            <a:r>
              <a:rPr lang="en-US" b="0" i="0" dirty="0">
                <a:solidFill>
                  <a:srgbClr val="050E17"/>
                </a:solidFill>
                <a:effectLst/>
                <a:latin typeface="Segoe UI" panose="020B0502040204020203" pitchFamily="34" charset="0"/>
                <a:cs typeface="Segoe UI" panose="020B0502040204020203" pitchFamily="34" charset="0"/>
              </a:rPr>
              <a:t> </a:t>
            </a:r>
            <a:r>
              <a:rPr lang="en-US" b="0" i="0" dirty="0" err="1">
                <a:solidFill>
                  <a:srgbClr val="050E17"/>
                </a:solidFill>
                <a:effectLst/>
                <a:latin typeface="Segoe UI" panose="020B0502040204020203" pitchFamily="34" charset="0"/>
                <a:cs typeface="Segoe UI" panose="020B0502040204020203" pitchFamily="34" charset="0"/>
              </a:rPr>
              <a:t>HoaDon</a:t>
            </a:r>
            <a:endParaRPr lang="en-US" b="0" i="0" dirty="0">
              <a:solidFill>
                <a:srgbClr val="050E17"/>
              </a:solidFill>
              <a:effectLst/>
              <a:latin typeface="Segoe UI" panose="020B0502040204020203" pitchFamily="34" charset="0"/>
              <a:cs typeface="Segoe UI" panose="020B0502040204020203" pitchFamily="34" charset="0"/>
            </a:endParaRPr>
          </a:p>
          <a:p>
            <a:pPr algn="l">
              <a:buFont typeface="+mj-lt"/>
              <a:buAutoNum type="arabicPeriod"/>
            </a:pPr>
            <a:r>
              <a:rPr lang="en-US" b="0" i="0" dirty="0" err="1">
                <a:solidFill>
                  <a:srgbClr val="050E17"/>
                </a:solidFill>
                <a:effectLst/>
                <a:latin typeface="Segoe UI" panose="020B0502040204020203" pitchFamily="34" charset="0"/>
                <a:cs typeface="Segoe UI" panose="020B0502040204020203" pitchFamily="34" charset="0"/>
              </a:rPr>
              <a:t>Lớp</a:t>
            </a:r>
            <a:r>
              <a:rPr lang="en-US" b="0" i="0" dirty="0">
                <a:solidFill>
                  <a:srgbClr val="050E17"/>
                </a:solidFill>
                <a:effectLst/>
                <a:latin typeface="Segoe UI" panose="020B0502040204020203" pitchFamily="34" charset="0"/>
                <a:cs typeface="Segoe UI" panose="020B0502040204020203" pitchFamily="34" charset="0"/>
              </a:rPr>
              <a:t> </a:t>
            </a:r>
            <a:r>
              <a:rPr lang="en-US" b="0" i="0" dirty="0" err="1">
                <a:solidFill>
                  <a:srgbClr val="050E17"/>
                </a:solidFill>
                <a:effectLst/>
                <a:latin typeface="Segoe UI" panose="020B0502040204020203" pitchFamily="34" charset="0"/>
                <a:cs typeface="Segoe UI" panose="020B0502040204020203" pitchFamily="34" charset="0"/>
              </a:rPr>
              <a:t>CuaHang</a:t>
            </a:r>
            <a:endParaRPr lang="en-US" b="0" i="0" dirty="0">
              <a:solidFill>
                <a:srgbClr val="050E17"/>
              </a:solidFill>
              <a:effectLst/>
              <a:latin typeface="Segoe UI" panose="020B0502040204020203" pitchFamily="34" charset="0"/>
              <a:cs typeface="Segoe UI" panose="020B0502040204020203" pitchFamily="34" charset="0"/>
            </a:endParaRPr>
          </a:p>
          <a:p>
            <a:endParaRPr lang="en-VN"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0894DF39-2FD4-B955-8734-E06BC23B4B49}"/>
              </a:ext>
            </a:extLst>
          </p:cNvPr>
          <p:cNvSpPr txBox="1"/>
          <p:nvPr/>
        </p:nvSpPr>
        <p:spPr>
          <a:xfrm>
            <a:off x="479394" y="3236975"/>
            <a:ext cx="4021585" cy="369332"/>
          </a:xfrm>
          <a:prstGeom prst="rect">
            <a:avLst/>
          </a:prstGeom>
          <a:noFill/>
        </p:spPr>
        <p:txBody>
          <a:bodyPr wrap="square" rtlCol="0">
            <a:spAutoFit/>
          </a:bodyPr>
          <a:lstStyle/>
          <a:p>
            <a:r>
              <a:rPr lang="en-VN" dirty="0"/>
              <a:t>Các lớp cần có</a:t>
            </a:r>
          </a:p>
        </p:txBody>
      </p:sp>
    </p:spTree>
    <p:extLst>
      <p:ext uri="{BB962C8B-B14F-4D97-AF65-F5344CB8AC3E}">
        <p14:creationId xmlns:p14="http://schemas.microsoft.com/office/powerpoint/2010/main" val="4280771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E16235-BCD3-2805-8BF9-F2BEF1FE0BB4}"/>
              </a:ext>
            </a:extLst>
          </p:cNvPr>
          <p:cNvSpPr/>
          <p:nvPr/>
        </p:nvSpPr>
        <p:spPr>
          <a:xfrm>
            <a:off x="2655983" y="421352"/>
            <a:ext cx="2996755" cy="2856650"/>
          </a:xfrm>
          <a:prstGeom prst="rect">
            <a:avLst/>
          </a:prstGeom>
          <a:solidFill>
            <a:schemeClr val="bg1"/>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VN" dirty="0"/>
          </a:p>
        </p:txBody>
      </p:sp>
      <p:cxnSp>
        <p:nvCxnSpPr>
          <p:cNvPr id="7" name="Straight Connector 6">
            <a:extLst>
              <a:ext uri="{FF2B5EF4-FFF2-40B4-BE49-F238E27FC236}">
                <a16:creationId xmlns:a16="http://schemas.microsoft.com/office/drawing/2014/main" id="{206B7496-A953-7D57-E803-75A10CF05582}"/>
              </a:ext>
            </a:extLst>
          </p:cNvPr>
          <p:cNvCxnSpPr>
            <a:cxnSpLocks/>
          </p:cNvCxnSpPr>
          <p:nvPr/>
        </p:nvCxnSpPr>
        <p:spPr>
          <a:xfrm>
            <a:off x="2618913" y="1047565"/>
            <a:ext cx="2978999"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50643A4-3E0F-DC17-3037-CB43C69EC827}"/>
              </a:ext>
            </a:extLst>
          </p:cNvPr>
          <p:cNvSpPr txBox="1"/>
          <p:nvPr/>
        </p:nvSpPr>
        <p:spPr>
          <a:xfrm>
            <a:off x="3354327" y="546132"/>
            <a:ext cx="1972358" cy="400110"/>
          </a:xfrm>
          <a:prstGeom prst="rect">
            <a:avLst/>
          </a:prstGeom>
          <a:noFill/>
        </p:spPr>
        <p:txBody>
          <a:bodyPr wrap="square" rtlCol="0">
            <a:spAutoFit/>
          </a:bodyPr>
          <a:lstStyle/>
          <a:p>
            <a:r>
              <a:rPr lang="en-VN" sz="2000" dirty="0"/>
              <a:t>SanPham</a:t>
            </a:r>
          </a:p>
        </p:txBody>
      </p:sp>
      <p:sp>
        <p:nvSpPr>
          <p:cNvPr id="11" name="TextBox 10">
            <a:extLst>
              <a:ext uri="{FF2B5EF4-FFF2-40B4-BE49-F238E27FC236}">
                <a16:creationId xmlns:a16="http://schemas.microsoft.com/office/drawing/2014/main" id="{1911D748-2E93-8A38-04F0-68F54AC90265}"/>
              </a:ext>
            </a:extLst>
          </p:cNvPr>
          <p:cNvSpPr txBox="1"/>
          <p:nvPr/>
        </p:nvSpPr>
        <p:spPr>
          <a:xfrm>
            <a:off x="2743200" y="1212980"/>
            <a:ext cx="3116424" cy="1354217"/>
          </a:xfrm>
          <a:prstGeom prst="rect">
            <a:avLst/>
          </a:prstGeom>
          <a:noFill/>
        </p:spPr>
        <p:txBody>
          <a:bodyPr wrap="square" rtlCol="0">
            <a:spAutoFit/>
          </a:bodyPr>
          <a:lstStyle/>
          <a:p>
            <a:r>
              <a:rPr lang="en-US" sz="1600" b="0" dirty="0">
                <a:solidFill>
                  <a:srgbClr val="2B91AF"/>
                </a:solidFill>
                <a:effectLst/>
                <a:latin typeface="Menlo" panose="020B0609030804020204" pitchFamily="49" charset="0"/>
              </a:rPr>
              <a:t># string</a:t>
            </a:r>
            <a:r>
              <a:rPr lang="en-US" sz="1600" b="0" dirty="0">
                <a:solidFill>
                  <a:srgbClr val="000000"/>
                </a:solidFill>
                <a:effectLst/>
                <a:latin typeface="Menlo" panose="020B0609030804020204" pitchFamily="49" charset="0"/>
              </a:rPr>
              <a:t> </a:t>
            </a:r>
            <a:r>
              <a:rPr lang="en-US" sz="1600" b="0" dirty="0" err="1">
                <a:solidFill>
                  <a:srgbClr val="000000"/>
                </a:solidFill>
                <a:effectLst/>
                <a:latin typeface="Menlo" panose="020B0609030804020204" pitchFamily="49" charset="0"/>
              </a:rPr>
              <a:t>MaSo</a:t>
            </a:r>
            <a:r>
              <a:rPr lang="en-US" sz="1600" b="0" dirty="0">
                <a:solidFill>
                  <a:srgbClr val="000000"/>
                </a:solidFill>
                <a:effectLst/>
                <a:latin typeface="Menlo" panose="020B0609030804020204" pitchFamily="49" charset="0"/>
              </a:rPr>
              <a:t>;</a:t>
            </a:r>
          </a:p>
          <a:p>
            <a:r>
              <a:rPr lang="en-US" sz="1600" dirty="0">
                <a:solidFill>
                  <a:srgbClr val="2B91AF"/>
                </a:solidFill>
                <a:latin typeface="Menlo" panose="020B0609030804020204" pitchFamily="49" charset="0"/>
              </a:rPr>
              <a:t># </a:t>
            </a:r>
            <a:r>
              <a:rPr lang="en-US" sz="1600" b="0" dirty="0">
                <a:solidFill>
                  <a:srgbClr val="2B91AF"/>
                </a:solidFill>
                <a:effectLst/>
                <a:latin typeface="Menlo" panose="020B0609030804020204" pitchFamily="49" charset="0"/>
              </a:rPr>
              <a:t>string</a:t>
            </a:r>
            <a:r>
              <a:rPr lang="en-US" sz="1600" b="0" dirty="0">
                <a:solidFill>
                  <a:srgbClr val="000000"/>
                </a:solidFill>
                <a:effectLst/>
                <a:latin typeface="Menlo" panose="020B0609030804020204" pitchFamily="49" charset="0"/>
              </a:rPr>
              <a:t> </a:t>
            </a:r>
            <a:r>
              <a:rPr lang="en-US" sz="1600" b="0" dirty="0" err="1">
                <a:solidFill>
                  <a:srgbClr val="000000"/>
                </a:solidFill>
                <a:effectLst/>
                <a:latin typeface="Menlo" panose="020B0609030804020204" pitchFamily="49" charset="0"/>
              </a:rPr>
              <a:t>TieuDe</a:t>
            </a:r>
            <a:r>
              <a:rPr lang="en-US" sz="1600" b="0" dirty="0">
                <a:solidFill>
                  <a:srgbClr val="000000"/>
                </a:solidFill>
                <a:effectLst/>
                <a:latin typeface="Menlo" panose="020B0609030804020204" pitchFamily="49" charset="0"/>
              </a:rPr>
              <a:t>;</a:t>
            </a:r>
          </a:p>
          <a:p>
            <a:r>
              <a:rPr lang="en-US" sz="1600" b="0" dirty="0">
                <a:solidFill>
                  <a:srgbClr val="0000FF"/>
                </a:solidFill>
                <a:effectLst/>
                <a:latin typeface="Menlo" panose="020B0609030804020204" pitchFamily="49" charset="0"/>
              </a:rPr>
              <a:t># double</a:t>
            </a:r>
            <a:r>
              <a:rPr lang="en-US" sz="1600" b="0" dirty="0">
                <a:solidFill>
                  <a:srgbClr val="000000"/>
                </a:solidFill>
                <a:effectLst/>
                <a:latin typeface="Menlo" panose="020B0609030804020204" pitchFamily="49" charset="0"/>
              </a:rPr>
              <a:t> </a:t>
            </a:r>
            <a:r>
              <a:rPr lang="en-US" sz="1600" b="0" dirty="0" err="1">
                <a:solidFill>
                  <a:srgbClr val="000000"/>
                </a:solidFill>
                <a:effectLst/>
                <a:latin typeface="Menlo" panose="020B0609030804020204" pitchFamily="49" charset="0"/>
              </a:rPr>
              <a:t>GiaBan</a:t>
            </a:r>
            <a:r>
              <a:rPr lang="en-US" sz="1600" b="0" dirty="0">
                <a:solidFill>
                  <a:srgbClr val="000000"/>
                </a:solidFill>
                <a:effectLst/>
                <a:latin typeface="Menlo" panose="020B0609030804020204" pitchFamily="49" charset="0"/>
              </a:rPr>
              <a:t>;</a:t>
            </a:r>
          </a:p>
          <a:p>
            <a:endParaRPr lang="en-VN" sz="1600" dirty="0"/>
          </a:p>
          <a:p>
            <a:endParaRPr lang="en-VN" sz="1600" dirty="0"/>
          </a:p>
        </p:txBody>
      </p:sp>
      <p:cxnSp>
        <p:nvCxnSpPr>
          <p:cNvPr id="14" name="Straight Connector 13">
            <a:extLst>
              <a:ext uri="{FF2B5EF4-FFF2-40B4-BE49-F238E27FC236}">
                <a16:creationId xmlns:a16="http://schemas.microsoft.com/office/drawing/2014/main" id="{D0F7B8B2-3844-D237-16B8-86BB413BE937}"/>
              </a:ext>
            </a:extLst>
          </p:cNvPr>
          <p:cNvCxnSpPr>
            <a:cxnSpLocks/>
          </p:cNvCxnSpPr>
          <p:nvPr/>
        </p:nvCxnSpPr>
        <p:spPr>
          <a:xfrm>
            <a:off x="2610034" y="2124500"/>
            <a:ext cx="2978999"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FD21DB0-05CE-88B1-386C-50C4B2E8E3BB}"/>
              </a:ext>
            </a:extLst>
          </p:cNvPr>
          <p:cNvSpPr txBox="1"/>
          <p:nvPr/>
        </p:nvSpPr>
        <p:spPr>
          <a:xfrm>
            <a:off x="2743200" y="2327147"/>
            <a:ext cx="3477087" cy="1077218"/>
          </a:xfrm>
          <a:prstGeom prst="rect">
            <a:avLst/>
          </a:prstGeom>
          <a:noFill/>
        </p:spPr>
        <p:txBody>
          <a:bodyPr wrap="square" rtlCol="0">
            <a:spAutoFit/>
          </a:bodyPr>
          <a:lstStyle/>
          <a:p>
            <a:r>
              <a:rPr lang="en-US" sz="1600" b="0" dirty="0">
                <a:solidFill>
                  <a:srgbClr val="0000FF"/>
                </a:solidFill>
                <a:effectLst/>
                <a:latin typeface="Menlo" panose="020B0609030804020204" pitchFamily="49" charset="0"/>
              </a:rPr>
              <a:t>virtual</a:t>
            </a:r>
            <a:r>
              <a:rPr lang="en-US" sz="1600" b="0" dirty="0">
                <a:solidFill>
                  <a:srgbClr val="000000"/>
                </a:solidFill>
                <a:effectLst/>
                <a:latin typeface="Menlo" panose="020B0609030804020204" pitchFamily="49" charset="0"/>
              </a:rPr>
              <a:t> </a:t>
            </a:r>
            <a:r>
              <a:rPr lang="en-US" sz="1600" b="0" dirty="0">
                <a:solidFill>
                  <a:srgbClr val="0000FF"/>
                </a:solidFill>
                <a:effectLst/>
                <a:latin typeface="Menlo" panose="020B0609030804020204" pitchFamily="49" charset="0"/>
              </a:rPr>
              <a:t>void</a:t>
            </a:r>
            <a:r>
              <a:rPr lang="en-US" sz="1600" b="0" dirty="0">
                <a:solidFill>
                  <a:srgbClr val="000000"/>
                </a:solidFill>
                <a:effectLst/>
                <a:latin typeface="Menlo" panose="020B0609030804020204" pitchFamily="49" charset="0"/>
              </a:rPr>
              <a:t> </a:t>
            </a:r>
            <a:r>
              <a:rPr lang="en-US" sz="1600" dirty="0" err="1">
                <a:solidFill>
                  <a:srgbClr val="74531F"/>
                </a:solidFill>
                <a:latin typeface="Menlo" panose="020B0609030804020204" pitchFamily="49" charset="0"/>
              </a:rPr>
              <a:t>N</a:t>
            </a:r>
            <a:r>
              <a:rPr lang="en-US" sz="1600" b="0" dirty="0" err="1">
                <a:solidFill>
                  <a:srgbClr val="74531F"/>
                </a:solidFill>
                <a:effectLst/>
                <a:latin typeface="Menlo" panose="020B0609030804020204" pitchFamily="49" charset="0"/>
              </a:rPr>
              <a:t>hap</a:t>
            </a:r>
            <a:r>
              <a:rPr lang="en-US" sz="1600" b="0" dirty="0">
                <a:solidFill>
                  <a:srgbClr val="000000"/>
                </a:solidFill>
                <a:effectLst/>
                <a:latin typeface="Menlo" panose="020B0609030804020204" pitchFamily="49" charset="0"/>
              </a:rPr>
              <a:t>();</a:t>
            </a:r>
          </a:p>
          <a:p>
            <a:r>
              <a:rPr lang="en-US" sz="1600" b="0" dirty="0">
                <a:solidFill>
                  <a:srgbClr val="0000FF"/>
                </a:solidFill>
                <a:effectLst/>
                <a:latin typeface="Menlo" panose="020B0609030804020204" pitchFamily="49" charset="0"/>
              </a:rPr>
              <a:t>virtual</a:t>
            </a:r>
            <a:r>
              <a:rPr lang="en-US" sz="1600" b="0" dirty="0">
                <a:solidFill>
                  <a:srgbClr val="000000"/>
                </a:solidFill>
                <a:effectLst/>
                <a:latin typeface="Menlo" panose="020B0609030804020204" pitchFamily="49" charset="0"/>
              </a:rPr>
              <a:t> </a:t>
            </a:r>
            <a:r>
              <a:rPr lang="en-US" sz="1600" b="0" dirty="0">
                <a:solidFill>
                  <a:srgbClr val="0000FF"/>
                </a:solidFill>
                <a:effectLst/>
                <a:latin typeface="Menlo" panose="020B0609030804020204" pitchFamily="49" charset="0"/>
              </a:rPr>
              <a:t>void</a:t>
            </a:r>
            <a:r>
              <a:rPr lang="en-US" sz="1600" b="0" dirty="0">
                <a:solidFill>
                  <a:srgbClr val="000000"/>
                </a:solidFill>
                <a:effectLst/>
                <a:latin typeface="Menlo" panose="020B0609030804020204" pitchFamily="49" charset="0"/>
              </a:rPr>
              <a:t> </a:t>
            </a:r>
            <a:r>
              <a:rPr lang="en-US" sz="1600" dirty="0" err="1">
                <a:solidFill>
                  <a:srgbClr val="74531F"/>
                </a:solidFill>
                <a:latin typeface="Menlo" panose="020B0609030804020204" pitchFamily="49" charset="0"/>
              </a:rPr>
              <a:t>X</a:t>
            </a:r>
            <a:r>
              <a:rPr lang="en-US" sz="1600" b="0" dirty="0" err="1">
                <a:solidFill>
                  <a:srgbClr val="74531F"/>
                </a:solidFill>
                <a:effectLst/>
                <a:latin typeface="Menlo" panose="020B0609030804020204" pitchFamily="49" charset="0"/>
              </a:rPr>
              <a:t>uat</a:t>
            </a:r>
            <a:r>
              <a:rPr lang="en-US" sz="1600" b="0" dirty="0">
                <a:solidFill>
                  <a:srgbClr val="000000"/>
                </a:solidFill>
                <a:effectLst/>
                <a:latin typeface="Menlo" panose="020B0609030804020204" pitchFamily="49" charset="0"/>
              </a:rPr>
              <a:t>();</a:t>
            </a:r>
          </a:p>
          <a:p>
            <a:r>
              <a:rPr lang="en-US" sz="1600" b="0" dirty="0">
                <a:solidFill>
                  <a:srgbClr val="0000FF"/>
                </a:solidFill>
                <a:effectLst/>
                <a:latin typeface="Menlo" panose="020B0609030804020204" pitchFamily="49" charset="0"/>
              </a:rPr>
              <a:t>double</a:t>
            </a:r>
            <a:r>
              <a:rPr lang="en-US" sz="1600" b="0" dirty="0">
                <a:solidFill>
                  <a:srgbClr val="000000"/>
                </a:solidFill>
                <a:effectLst/>
                <a:latin typeface="Menlo" panose="020B0609030804020204" pitchFamily="49" charset="0"/>
              </a:rPr>
              <a:t> </a:t>
            </a:r>
            <a:r>
              <a:rPr lang="en-US" sz="1600" dirty="0" err="1">
                <a:solidFill>
                  <a:srgbClr val="74531F"/>
                </a:solidFill>
                <a:latin typeface="Menlo" panose="020B0609030804020204" pitchFamily="49" charset="0"/>
              </a:rPr>
              <a:t>L</a:t>
            </a:r>
            <a:r>
              <a:rPr lang="en-US" sz="1600" b="0" dirty="0" err="1">
                <a:solidFill>
                  <a:srgbClr val="74531F"/>
                </a:solidFill>
                <a:effectLst/>
                <a:latin typeface="Menlo" panose="020B0609030804020204" pitchFamily="49" charset="0"/>
              </a:rPr>
              <a:t>ayGiaBan</a:t>
            </a:r>
            <a:r>
              <a:rPr lang="en-US" sz="1600" b="0" dirty="0">
                <a:solidFill>
                  <a:srgbClr val="000000"/>
                </a:solidFill>
                <a:effectLst/>
                <a:latin typeface="Menlo" panose="020B0609030804020204" pitchFamily="49" charset="0"/>
              </a:rPr>
              <a:t>();</a:t>
            </a:r>
          </a:p>
          <a:p>
            <a:endParaRPr lang="en-VN" sz="1600" dirty="0"/>
          </a:p>
        </p:txBody>
      </p:sp>
      <p:sp>
        <p:nvSpPr>
          <p:cNvPr id="24" name="Rectangle 23">
            <a:extLst>
              <a:ext uri="{FF2B5EF4-FFF2-40B4-BE49-F238E27FC236}">
                <a16:creationId xmlns:a16="http://schemas.microsoft.com/office/drawing/2014/main" id="{904582E2-3B86-004A-6F69-C0970E63CF55}"/>
              </a:ext>
            </a:extLst>
          </p:cNvPr>
          <p:cNvSpPr/>
          <p:nvPr/>
        </p:nvSpPr>
        <p:spPr>
          <a:xfrm>
            <a:off x="1768297" y="3953545"/>
            <a:ext cx="2996754" cy="2380421"/>
          </a:xfrm>
          <a:prstGeom prst="rect">
            <a:avLst/>
          </a:prstGeom>
          <a:solidFill>
            <a:schemeClr val="bg1"/>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VN" dirty="0"/>
          </a:p>
        </p:txBody>
      </p:sp>
      <p:cxnSp>
        <p:nvCxnSpPr>
          <p:cNvPr id="27" name="Straight Connector 26">
            <a:extLst>
              <a:ext uri="{FF2B5EF4-FFF2-40B4-BE49-F238E27FC236}">
                <a16:creationId xmlns:a16="http://schemas.microsoft.com/office/drawing/2014/main" id="{4E0F5103-22AD-E265-A6C5-854D4864C931}"/>
              </a:ext>
            </a:extLst>
          </p:cNvPr>
          <p:cNvCxnSpPr>
            <a:cxnSpLocks/>
          </p:cNvCxnSpPr>
          <p:nvPr/>
        </p:nvCxnSpPr>
        <p:spPr>
          <a:xfrm>
            <a:off x="1768297" y="4397529"/>
            <a:ext cx="221909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5DF046C-81A9-BD50-680C-511726F2C218}"/>
              </a:ext>
            </a:extLst>
          </p:cNvPr>
          <p:cNvSpPr txBox="1"/>
          <p:nvPr/>
        </p:nvSpPr>
        <p:spPr>
          <a:xfrm>
            <a:off x="615987" y="3584214"/>
            <a:ext cx="184731" cy="369332"/>
          </a:xfrm>
          <a:prstGeom prst="rect">
            <a:avLst/>
          </a:prstGeom>
          <a:noFill/>
        </p:spPr>
        <p:txBody>
          <a:bodyPr wrap="none" rtlCol="0">
            <a:spAutoFit/>
          </a:bodyPr>
          <a:lstStyle/>
          <a:p>
            <a:endParaRPr lang="en-VN" dirty="0"/>
          </a:p>
        </p:txBody>
      </p:sp>
      <p:sp>
        <p:nvSpPr>
          <p:cNvPr id="32" name="TextBox 31">
            <a:extLst>
              <a:ext uri="{FF2B5EF4-FFF2-40B4-BE49-F238E27FC236}">
                <a16:creationId xmlns:a16="http://schemas.microsoft.com/office/drawing/2014/main" id="{83F11191-D85C-6C8D-4EE5-83AF4E36DD79}"/>
              </a:ext>
            </a:extLst>
          </p:cNvPr>
          <p:cNvSpPr txBox="1"/>
          <p:nvPr/>
        </p:nvSpPr>
        <p:spPr>
          <a:xfrm>
            <a:off x="2051824" y="4036741"/>
            <a:ext cx="1650381" cy="369332"/>
          </a:xfrm>
          <a:prstGeom prst="rect">
            <a:avLst/>
          </a:prstGeom>
          <a:noFill/>
        </p:spPr>
        <p:txBody>
          <a:bodyPr wrap="square" rtlCol="0">
            <a:spAutoFit/>
          </a:bodyPr>
          <a:lstStyle/>
          <a:p>
            <a:r>
              <a:rPr lang="en-VN" dirty="0"/>
              <a:t>TranhAnh</a:t>
            </a:r>
          </a:p>
        </p:txBody>
      </p:sp>
      <p:sp>
        <p:nvSpPr>
          <p:cNvPr id="2" name="TextBox 1">
            <a:extLst>
              <a:ext uri="{FF2B5EF4-FFF2-40B4-BE49-F238E27FC236}">
                <a16:creationId xmlns:a16="http://schemas.microsoft.com/office/drawing/2014/main" id="{3AF62CBC-F157-2E44-4E6A-E388C0518018}"/>
              </a:ext>
            </a:extLst>
          </p:cNvPr>
          <p:cNvSpPr txBox="1"/>
          <p:nvPr/>
        </p:nvSpPr>
        <p:spPr>
          <a:xfrm>
            <a:off x="1768296" y="4406073"/>
            <a:ext cx="3255117" cy="1200329"/>
          </a:xfrm>
          <a:prstGeom prst="rect">
            <a:avLst/>
          </a:prstGeom>
          <a:noFill/>
        </p:spPr>
        <p:txBody>
          <a:bodyPr wrap="square" rtlCol="0">
            <a:spAutoFit/>
          </a:bodyPr>
          <a:lstStyle/>
          <a:p>
            <a:r>
              <a:rPr lang="en-US" b="0" dirty="0">
                <a:solidFill>
                  <a:srgbClr val="0000FF"/>
                </a:solidFill>
                <a:effectLst/>
                <a:latin typeface="Menlo" panose="020B0609030804020204" pitchFamily="49" charset="0"/>
              </a:rPr>
              <a:t>- Double </a:t>
            </a:r>
            <a:r>
              <a:rPr lang="en-US" b="0" dirty="0" err="1">
                <a:solidFill>
                  <a:srgbClr val="000000"/>
                </a:solidFill>
                <a:effectLst/>
                <a:latin typeface="Menlo" panose="020B0609030804020204" pitchFamily="49" charset="0"/>
              </a:rPr>
              <a:t>ChieuRong</a:t>
            </a:r>
            <a:r>
              <a:rPr lang="en-US" b="0" dirty="0">
                <a:solidFill>
                  <a:srgbClr val="000000"/>
                </a:solidFill>
                <a:effectLst/>
                <a:latin typeface="Menlo" panose="020B0609030804020204" pitchFamily="49" charset="0"/>
              </a:rPr>
              <a:t>;</a:t>
            </a:r>
          </a:p>
          <a:p>
            <a:r>
              <a:rPr lang="en-US" b="0" dirty="0">
                <a:solidFill>
                  <a:srgbClr val="0000FF"/>
                </a:solidFill>
                <a:effectLst/>
                <a:latin typeface="Menlo" panose="020B0609030804020204" pitchFamily="49" charset="0"/>
              </a:rPr>
              <a:t>- double</a:t>
            </a:r>
            <a:r>
              <a:rPr lang="en-US" b="0" dirty="0">
                <a:solidFill>
                  <a:srgbClr val="000000"/>
                </a:solidFill>
                <a:effectLst/>
                <a:latin typeface="Menlo" panose="020B0609030804020204" pitchFamily="49" charset="0"/>
              </a:rPr>
              <a:t> </a:t>
            </a:r>
            <a:r>
              <a:rPr lang="en-US" b="0" dirty="0" err="1">
                <a:solidFill>
                  <a:srgbClr val="000000"/>
                </a:solidFill>
                <a:effectLst/>
                <a:latin typeface="Menlo" panose="020B0609030804020204" pitchFamily="49" charset="0"/>
              </a:rPr>
              <a:t>ChieuCao</a:t>
            </a:r>
            <a:r>
              <a:rPr lang="en-US" b="0" dirty="0">
                <a:solidFill>
                  <a:srgbClr val="000000"/>
                </a:solidFill>
                <a:effectLst/>
                <a:latin typeface="Menlo" panose="020B0609030804020204" pitchFamily="49" charset="0"/>
              </a:rPr>
              <a:t>;</a:t>
            </a:r>
          </a:p>
          <a:p>
            <a:r>
              <a:rPr lang="en-US" b="0" dirty="0">
                <a:solidFill>
                  <a:srgbClr val="2B91AF"/>
                </a:solidFill>
                <a:effectLst/>
                <a:latin typeface="Menlo" panose="020B0609030804020204" pitchFamily="49" charset="0"/>
              </a:rPr>
              <a:t>- string</a:t>
            </a:r>
            <a:r>
              <a:rPr lang="en-US" b="0" dirty="0">
                <a:solidFill>
                  <a:srgbClr val="000000"/>
                </a:solidFill>
                <a:effectLst/>
                <a:latin typeface="Menlo" panose="020B0609030804020204" pitchFamily="49" charset="0"/>
              </a:rPr>
              <a:t> </a:t>
            </a:r>
            <a:r>
              <a:rPr lang="en-US" b="0" dirty="0" err="1">
                <a:solidFill>
                  <a:srgbClr val="000000"/>
                </a:solidFill>
                <a:effectLst/>
                <a:latin typeface="Menlo" panose="020B0609030804020204" pitchFamily="49" charset="0"/>
              </a:rPr>
              <a:t>TenHoaSi</a:t>
            </a:r>
            <a:r>
              <a:rPr lang="en-US" b="0" dirty="0">
                <a:solidFill>
                  <a:srgbClr val="000000"/>
                </a:solidFill>
                <a:effectLst/>
                <a:latin typeface="Menlo" panose="020B0609030804020204" pitchFamily="49" charset="0"/>
              </a:rPr>
              <a:t>;</a:t>
            </a:r>
          </a:p>
          <a:p>
            <a:endParaRPr lang="en-VN" dirty="0"/>
          </a:p>
        </p:txBody>
      </p:sp>
      <p:cxnSp>
        <p:nvCxnSpPr>
          <p:cNvPr id="3" name="Straight Connector 2">
            <a:extLst>
              <a:ext uri="{FF2B5EF4-FFF2-40B4-BE49-F238E27FC236}">
                <a16:creationId xmlns:a16="http://schemas.microsoft.com/office/drawing/2014/main" id="{D6E05034-A741-B663-7A38-0B4C2E7876DC}"/>
              </a:ext>
            </a:extLst>
          </p:cNvPr>
          <p:cNvCxnSpPr>
            <a:cxnSpLocks/>
          </p:cNvCxnSpPr>
          <p:nvPr/>
        </p:nvCxnSpPr>
        <p:spPr>
          <a:xfrm>
            <a:off x="1714298" y="5471024"/>
            <a:ext cx="3050753"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E1A928B-894D-33D2-AD96-961C2B09D4F7}"/>
              </a:ext>
            </a:extLst>
          </p:cNvPr>
          <p:cNvSpPr txBox="1"/>
          <p:nvPr/>
        </p:nvSpPr>
        <p:spPr>
          <a:xfrm>
            <a:off x="1944547" y="5479568"/>
            <a:ext cx="4791919" cy="923330"/>
          </a:xfrm>
          <a:prstGeom prst="rect">
            <a:avLst/>
          </a:prstGeom>
          <a:noFill/>
        </p:spPr>
        <p:txBody>
          <a:bodyPr wrap="square" rtlCol="0">
            <a:spAutoFit/>
          </a:bodyPr>
          <a:lstStyle/>
          <a:p>
            <a:r>
              <a:rPr lang="en-US" sz="1800" b="0" dirty="0">
                <a:solidFill>
                  <a:srgbClr val="0000FF"/>
                </a:solidFill>
                <a:effectLst/>
                <a:latin typeface="Menlo" panose="020B0609030804020204" pitchFamily="49" charset="0"/>
              </a:rPr>
              <a:t>void</a:t>
            </a:r>
            <a:r>
              <a:rPr lang="en-US" sz="1800" b="0" dirty="0">
                <a:solidFill>
                  <a:srgbClr val="000000"/>
                </a:solidFill>
                <a:effectLst/>
                <a:latin typeface="Menlo" panose="020B0609030804020204" pitchFamily="49" charset="0"/>
              </a:rPr>
              <a:t> </a:t>
            </a:r>
            <a:r>
              <a:rPr lang="en-US" sz="1800" dirty="0" err="1">
                <a:solidFill>
                  <a:srgbClr val="74531F"/>
                </a:solidFill>
                <a:latin typeface="Menlo" panose="020B0609030804020204" pitchFamily="49" charset="0"/>
              </a:rPr>
              <a:t>N</a:t>
            </a:r>
            <a:r>
              <a:rPr lang="en-US" sz="1800" b="0" dirty="0" err="1">
                <a:solidFill>
                  <a:srgbClr val="74531F"/>
                </a:solidFill>
                <a:effectLst/>
                <a:latin typeface="Menlo" panose="020B0609030804020204" pitchFamily="49" charset="0"/>
              </a:rPr>
              <a:t>hap</a:t>
            </a:r>
            <a:r>
              <a:rPr lang="en-US" sz="1800" b="0" dirty="0">
                <a:solidFill>
                  <a:srgbClr val="000000"/>
                </a:solidFill>
                <a:effectLst/>
                <a:latin typeface="Menlo" panose="020B0609030804020204" pitchFamily="49" charset="0"/>
              </a:rPr>
              <a:t>();</a:t>
            </a:r>
          </a:p>
          <a:p>
            <a:r>
              <a:rPr lang="en-US" sz="1800" b="0" dirty="0">
                <a:solidFill>
                  <a:srgbClr val="0000FF"/>
                </a:solidFill>
                <a:effectLst/>
                <a:latin typeface="Menlo" panose="020B0609030804020204" pitchFamily="49" charset="0"/>
              </a:rPr>
              <a:t>void</a:t>
            </a:r>
            <a:r>
              <a:rPr lang="en-US" sz="1800" b="0" dirty="0">
                <a:solidFill>
                  <a:srgbClr val="000000"/>
                </a:solidFill>
                <a:effectLst/>
                <a:latin typeface="Menlo" panose="020B0609030804020204" pitchFamily="49" charset="0"/>
              </a:rPr>
              <a:t> </a:t>
            </a:r>
            <a:r>
              <a:rPr lang="en-US" sz="1800" dirty="0" err="1">
                <a:solidFill>
                  <a:srgbClr val="74531F"/>
                </a:solidFill>
                <a:latin typeface="Menlo" panose="020B0609030804020204" pitchFamily="49" charset="0"/>
              </a:rPr>
              <a:t>X</a:t>
            </a:r>
            <a:r>
              <a:rPr lang="en-US" sz="1800" b="0" dirty="0" err="1">
                <a:solidFill>
                  <a:srgbClr val="74531F"/>
                </a:solidFill>
                <a:effectLst/>
                <a:latin typeface="Menlo" panose="020B0609030804020204" pitchFamily="49" charset="0"/>
              </a:rPr>
              <a:t>uat</a:t>
            </a:r>
            <a:r>
              <a:rPr lang="en-US" sz="1800" b="0" dirty="0">
                <a:solidFill>
                  <a:srgbClr val="000000"/>
                </a:solidFill>
                <a:effectLst/>
                <a:latin typeface="Menlo" panose="020B0609030804020204" pitchFamily="49" charset="0"/>
              </a:rPr>
              <a:t>();</a:t>
            </a:r>
          </a:p>
          <a:p>
            <a:endParaRPr lang="en-VN" dirty="0"/>
          </a:p>
        </p:txBody>
      </p:sp>
      <p:sp>
        <p:nvSpPr>
          <p:cNvPr id="8" name="Rectangle 7">
            <a:extLst>
              <a:ext uri="{FF2B5EF4-FFF2-40B4-BE49-F238E27FC236}">
                <a16:creationId xmlns:a16="http://schemas.microsoft.com/office/drawing/2014/main" id="{A84C4119-40F0-00F9-8277-7E86A9A5E6F9}"/>
              </a:ext>
            </a:extLst>
          </p:cNvPr>
          <p:cNvSpPr/>
          <p:nvPr/>
        </p:nvSpPr>
        <p:spPr>
          <a:xfrm>
            <a:off x="6719015" y="3827659"/>
            <a:ext cx="2996754" cy="2380421"/>
          </a:xfrm>
          <a:prstGeom prst="rect">
            <a:avLst/>
          </a:prstGeom>
          <a:solidFill>
            <a:schemeClr val="bg1"/>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VN" dirty="0"/>
          </a:p>
        </p:txBody>
      </p:sp>
      <p:cxnSp>
        <p:nvCxnSpPr>
          <p:cNvPr id="9" name="Straight Connector 8">
            <a:extLst>
              <a:ext uri="{FF2B5EF4-FFF2-40B4-BE49-F238E27FC236}">
                <a16:creationId xmlns:a16="http://schemas.microsoft.com/office/drawing/2014/main" id="{40BF304C-20D9-D110-0AE3-89E095FC9F40}"/>
              </a:ext>
            </a:extLst>
          </p:cNvPr>
          <p:cNvCxnSpPr>
            <a:cxnSpLocks/>
          </p:cNvCxnSpPr>
          <p:nvPr/>
        </p:nvCxnSpPr>
        <p:spPr>
          <a:xfrm>
            <a:off x="6719015" y="4271643"/>
            <a:ext cx="221909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3308D03-0FFF-F054-145D-0F6A8E550E04}"/>
              </a:ext>
            </a:extLst>
          </p:cNvPr>
          <p:cNvSpPr txBox="1"/>
          <p:nvPr/>
        </p:nvSpPr>
        <p:spPr>
          <a:xfrm>
            <a:off x="7002542" y="3910855"/>
            <a:ext cx="1650381" cy="369332"/>
          </a:xfrm>
          <a:prstGeom prst="rect">
            <a:avLst/>
          </a:prstGeom>
          <a:noFill/>
        </p:spPr>
        <p:txBody>
          <a:bodyPr wrap="square" rtlCol="0">
            <a:spAutoFit/>
          </a:bodyPr>
          <a:lstStyle/>
          <a:p>
            <a:r>
              <a:rPr lang="en-VN" dirty="0"/>
              <a:t>AmNhacCD</a:t>
            </a:r>
          </a:p>
        </p:txBody>
      </p:sp>
      <p:sp>
        <p:nvSpPr>
          <p:cNvPr id="13" name="TextBox 12">
            <a:extLst>
              <a:ext uri="{FF2B5EF4-FFF2-40B4-BE49-F238E27FC236}">
                <a16:creationId xmlns:a16="http://schemas.microsoft.com/office/drawing/2014/main" id="{EFDC10FA-D614-56D0-2EE7-9A40186A3ADE}"/>
              </a:ext>
            </a:extLst>
          </p:cNvPr>
          <p:cNvSpPr txBox="1"/>
          <p:nvPr/>
        </p:nvSpPr>
        <p:spPr>
          <a:xfrm>
            <a:off x="6719014" y="4280187"/>
            <a:ext cx="3255117" cy="923330"/>
          </a:xfrm>
          <a:prstGeom prst="rect">
            <a:avLst/>
          </a:prstGeom>
          <a:noFill/>
        </p:spPr>
        <p:txBody>
          <a:bodyPr wrap="square" rtlCol="0">
            <a:spAutoFit/>
          </a:bodyPr>
          <a:lstStyle/>
          <a:p>
            <a:r>
              <a:rPr lang="en-US" b="0" dirty="0">
                <a:solidFill>
                  <a:srgbClr val="0000FF"/>
                </a:solidFill>
                <a:effectLst/>
                <a:latin typeface="Menlo" panose="020B0609030804020204" pitchFamily="49" charset="0"/>
              </a:rPr>
              <a:t>- </a:t>
            </a:r>
            <a:r>
              <a:rPr lang="en-US" b="0" dirty="0">
                <a:solidFill>
                  <a:srgbClr val="2B91AF"/>
                </a:solidFill>
                <a:effectLst/>
                <a:latin typeface="Menlo" panose="020B0609030804020204" pitchFamily="49" charset="0"/>
              </a:rPr>
              <a:t>string</a:t>
            </a:r>
            <a:r>
              <a:rPr lang="en-US" b="0" dirty="0">
                <a:solidFill>
                  <a:srgbClr val="000000"/>
                </a:solidFill>
                <a:effectLst/>
                <a:latin typeface="Menlo" panose="020B0609030804020204" pitchFamily="49" charset="0"/>
              </a:rPr>
              <a:t> </a:t>
            </a:r>
            <a:r>
              <a:rPr lang="en-US" b="0" dirty="0" err="1">
                <a:solidFill>
                  <a:srgbClr val="000000"/>
                </a:solidFill>
                <a:effectLst/>
                <a:latin typeface="Menlo" panose="020B0609030804020204" pitchFamily="49" charset="0"/>
              </a:rPr>
              <a:t>TenCaSi</a:t>
            </a:r>
            <a:r>
              <a:rPr lang="en-US" b="0" dirty="0">
                <a:solidFill>
                  <a:srgbClr val="000000"/>
                </a:solidFill>
                <a:effectLst/>
                <a:latin typeface="Menlo" panose="020B0609030804020204" pitchFamily="49" charset="0"/>
              </a:rPr>
              <a:t>;</a:t>
            </a:r>
          </a:p>
          <a:p>
            <a:r>
              <a:rPr lang="en-US" b="0" dirty="0">
                <a:solidFill>
                  <a:srgbClr val="2B91AF"/>
                </a:solidFill>
                <a:effectLst/>
                <a:latin typeface="Menlo" panose="020B0609030804020204" pitchFamily="49" charset="0"/>
              </a:rPr>
              <a:t>- string</a:t>
            </a:r>
            <a:r>
              <a:rPr lang="en-US" b="0" dirty="0">
                <a:solidFill>
                  <a:srgbClr val="000000"/>
                </a:solidFill>
                <a:effectLst/>
                <a:latin typeface="Menlo" panose="020B0609030804020204" pitchFamily="49" charset="0"/>
              </a:rPr>
              <a:t> </a:t>
            </a:r>
            <a:r>
              <a:rPr lang="en-US" b="0" dirty="0" err="1">
                <a:solidFill>
                  <a:srgbClr val="000000"/>
                </a:solidFill>
                <a:effectLst/>
                <a:latin typeface="Menlo" panose="020B0609030804020204" pitchFamily="49" charset="0"/>
              </a:rPr>
              <a:t>DonViSX</a:t>
            </a:r>
            <a:r>
              <a:rPr lang="en-US" b="0" dirty="0">
                <a:solidFill>
                  <a:srgbClr val="000000"/>
                </a:solidFill>
                <a:effectLst/>
                <a:latin typeface="Menlo" panose="020B0609030804020204" pitchFamily="49" charset="0"/>
              </a:rPr>
              <a:t>;</a:t>
            </a:r>
          </a:p>
          <a:p>
            <a:endParaRPr lang="en-VN" dirty="0"/>
          </a:p>
        </p:txBody>
      </p:sp>
      <p:cxnSp>
        <p:nvCxnSpPr>
          <p:cNvPr id="16" name="Straight Connector 15">
            <a:extLst>
              <a:ext uri="{FF2B5EF4-FFF2-40B4-BE49-F238E27FC236}">
                <a16:creationId xmlns:a16="http://schemas.microsoft.com/office/drawing/2014/main" id="{C9E09A4D-FC09-7063-0053-E1F223EC3371}"/>
              </a:ext>
            </a:extLst>
          </p:cNvPr>
          <p:cNvCxnSpPr>
            <a:cxnSpLocks/>
          </p:cNvCxnSpPr>
          <p:nvPr/>
        </p:nvCxnSpPr>
        <p:spPr>
          <a:xfrm>
            <a:off x="6665016" y="5044197"/>
            <a:ext cx="3050753"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18FED67-2182-261A-21EA-B02DD14A02B3}"/>
              </a:ext>
            </a:extLst>
          </p:cNvPr>
          <p:cNvSpPr txBox="1"/>
          <p:nvPr/>
        </p:nvSpPr>
        <p:spPr>
          <a:xfrm>
            <a:off x="6912717" y="5312780"/>
            <a:ext cx="2439628" cy="923330"/>
          </a:xfrm>
          <a:prstGeom prst="rect">
            <a:avLst/>
          </a:prstGeom>
          <a:noFill/>
        </p:spPr>
        <p:txBody>
          <a:bodyPr wrap="square" rtlCol="0">
            <a:spAutoFit/>
          </a:bodyPr>
          <a:lstStyle/>
          <a:p>
            <a:r>
              <a:rPr lang="en-US" sz="1800" b="0" dirty="0">
                <a:solidFill>
                  <a:srgbClr val="0000FF"/>
                </a:solidFill>
                <a:effectLst/>
                <a:latin typeface="Menlo" panose="020B0609030804020204" pitchFamily="49" charset="0"/>
              </a:rPr>
              <a:t>void</a:t>
            </a:r>
            <a:r>
              <a:rPr lang="en-US" sz="1800" b="0" dirty="0">
                <a:solidFill>
                  <a:srgbClr val="000000"/>
                </a:solidFill>
                <a:effectLst/>
                <a:latin typeface="Menlo" panose="020B0609030804020204" pitchFamily="49" charset="0"/>
              </a:rPr>
              <a:t> </a:t>
            </a:r>
            <a:r>
              <a:rPr lang="en-US" sz="1800" dirty="0" err="1">
                <a:solidFill>
                  <a:srgbClr val="74531F"/>
                </a:solidFill>
                <a:latin typeface="Menlo" panose="020B0609030804020204" pitchFamily="49" charset="0"/>
              </a:rPr>
              <a:t>N</a:t>
            </a:r>
            <a:r>
              <a:rPr lang="en-US" sz="1800" b="0" dirty="0" err="1">
                <a:solidFill>
                  <a:srgbClr val="74531F"/>
                </a:solidFill>
                <a:effectLst/>
                <a:latin typeface="Menlo" panose="020B0609030804020204" pitchFamily="49" charset="0"/>
              </a:rPr>
              <a:t>hap</a:t>
            </a:r>
            <a:r>
              <a:rPr lang="en-US" sz="1800" b="0" dirty="0">
                <a:solidFill>
                  <a:srgbClr val="000000"/>
                </a:solidFill>
                <a:effectLst/>
                <a:latin typeface="Menlo" panose="020B0609030804020204" pitchFamily="49" charset="0"/>
              </a:rPr>
              <a:t>();</a:t>
            </a:r>
          </a:p>
          <a:p>
            <a:r>
              <a:rPr lang="en-US" sz="1800" b="0" dirty="0">
                <a:solidFill>
                  <a:srgbClr val="0000FF"/>
                </a:solidFill>
                <a:effectLst/>
                <a:latin typeface="Menlo" panose="020B0609030804020204" pitchFamily="49" charset="0"/>
              </a:rPr>
              <a:t>void</a:t>
            </a:r>
            <a:r>
              <a:rPr lang="en-US" sz="1800" b="0" dirty="0">
                <a:solidFill>
                  <a:srgbClr val="000000"/>
                </a:solidFill>
                <a:effectLst/>
                <a:latin typeface="Menlo" panose="020B0609030804020204" pitchFamily="49" charset="0"/>
              </a:rPr>
              <a:t> </a:t>
            </a:r>
            <a:r>
              <a:rPr lang="en-US" sz="1800" dirty="0" err="1">
                <a:solidFill>
                  <a:srgbClr val="74531F"/>
                </a:solidFill>
                <a:latin typeface="Menlo" panose="020B0609030804020204" pitchFamily="49" charset="0"/>
              </a:rPr>
              <a:t>X</a:t>
            </a:r>
            <a:r>
              <a:rPr lang="en-US" sz="1800" b="0" dirty="0" err="1">
                <a:solidFill>
                  <a:srgbClr val="74531F"/>
                </a:solidFill>
                <a:effectLst/>
                <a:latin typeface="Menlo" panose="020B0609030804020204" pitchFamily="49" charset="0"/>
              </a:rPr>
              <a:t>uat</a:t>
            </a:r>
            <a:r>
              <a:rPr lang="en-US" sz="1800" b="0" dirty="0">
                <a:solidFill>
                  <a:srgbClr val="000000"/>
                </a:solidFill>
                <a:effectLst/>
                <a:latin typeface="Menlo" panose="020B0609030804020204" pitchFamily="49" charset="0"/>
              </a:rPr>
              <a:t>();</a:t>
            </a:r>
          </a:p>
          <a:p>
            <a:endParaRPr lang="en-VN" dirty="0"/>
          </a:p>
        </p:txBody>
      </p:sp>
      <p:cxnSp>
        <p:nvCxnSpPr>
          <p:cNvPr id="19" name="Straight Arrow Connector 18">
            <a:extLst>
              <a:ext uri="{FF2B5EF4-FFF2-40B4-BE49-F238E27FC236}">
                <a16:creationId xmlns:a16="http://schemas.microsoft.com/office/drawing/2014/main" id="{97BB6DBE-7AB3-3E88-1D0D-9581AD4CA5C7}"/>
              </a:ext>
            </a:extLst>
          </p:cNvPr>
          <p:cNvCxnSpPr>
            <a:cxnSpLocks/>
            <a:stCxn id="24" idx="0"/>
          </p:cNvCxnSpPr>
          <p:nvPr/>
        </p:nvCxnSpPr>
        <p:spPr>
          <a:xfrm flipV="1">
            <a:off x="3266674" y="3264596"/>
            <a:ext cx="576121" cy="688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EDAA593-4A6C-E92A-30CA-A55D36B1EB67}"/>
              </a:ext>
            </a:extLst>
          </p:cNvPr>
          <p:cNvCxnSpPr>
            <a:cxnSpLocks/>
            <a:stCxn id="8" idx="0"/>
          </p:cNvCxnSpPr>
          <p:nvPr/>
        </p:nvCxnSpPr>
        <p:spPr>
          <a:xfrm flipH="1" flipV="1">
            <a:off x="5086386" y="3253531"/>
            <a:ext cx="3131006" cy="574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4B901927-103B-05E1-EB6B-8C5488B4829C}"/>
              </a:ext>
            </a:extLst>
          </p:cNvPr>
          <p:cNvSpPr/>
          <p:nvPr/>
        </p:nvSpPr>
        <p:spPr>
          <a:xfrm>
            <a:off x="7526240" y="701591"/>
            <a:ext cx="2996754" cy="2380421"/>
          </a:xfrm>
          <a:prstGeom prst="rect">
            <a:avLst/>
          </a:prstGeom>
          <a:solidFill>
            <a:schemeClr val="bg1"/>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VN" dirty="0"/>
          </a:p>
        </p:txBody>
      </p:sp>
      <p:cxnSp>
        <p:nvCxnSpPr>
          <p:cNvPr id="34" name="Straight Connector 33">
            <a:extLst>
              <a:ext uri="{FF2B5EF4-FFF2-40B4-BE49-F238E27FC236}">
                <a16:creationId xmlns:a16="http://schemas.microsoft.com/office/drawing/2014/main" id="{336B7C55-E8A8-2681-FFE7-BC500CC05F77}"/>
              </a:ext>
            </a:extLst>
          </p:cNvPr>
          <p:cNvCxnSpPr>
            <a:cxnSpLocks/>
          </p:cNvCxnSpPr>
          <p:nvPr/>
        </p:nvCxnSpPr>
        <p:spPr>
          <a:xfrm>
            <a:off x="7526240" y="1145575"/>
            <a:ext cx="2996754"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0DBE03F-6EA2-8A1D-409B-FC97368EC4D2}"/>
              </a:ext>
            </a:extLst>
          </p:cNvPr>
          <p:cNvSpPr txBox="1"/>
          <p:nvPr/>
        </p:nvSpPr>
        <p:spPr>
          <a:xfrm>
            <a:off x="7809767" y="784787"/>
            <a:ext cx="1650381" cy="369332"/>
          </a:xfrm>
          <a:prstGeom prst="rect">
            <a:avLst/>
          </a:prstGeom>
          <a:noFill/>
        </p:spPr>
        <p:txBody>
          <a:bodyPr wrap="square" rtlCol="0">
            <a:spAutoFit/>
          </a:bodyPr>
          <a:lstStyle/>
          <a:p>
            <a:r>
              <a:rPr lang="en-VN" dirty="0"/>
              <a:t>KhachHang</a:t>
            </a:r>
          </a:p>
        </p:txBody>
      </p:sp>
      <p:sp>
        <p:nvSpPr>
          <p:cNvPr id="36" name="TextBox 35">
            <a:extLst>
              <a:ext uri="{FF2B5EF4-FFF2-40B4-BE49-F238E27FC236}">
                <a16:creationId xmlns:a16="http://schemas.microsoft.com/office/drawing/2014/main" id="{644DB217-610D-107C-0BED-00FF92F53A15}"/>
              </a:ext>
            </a:extLst>
          </p:cNvPr>
          <p:cNvSpPr txBox="1"/>
          <p:nvPr/>
        </p:nvSpPr>
        <p:spPr>
          <a:xfrm>
            <a:off x="7526240" y="1226774"/>
            <a:ext cx="3255117" cy="1200329"/>
          </a:xfrm>
          <a:prstGeom prst="rect">
            <a:avLst/>
          </a:prstGeom>
          <a:noFill/>
        </p:spPr>
        <p:txBody>
          <a:bodyPr wrap="square" rtlCol="0">
            <a:spAutoFit/>
          </a:bodyPr>
          <a:lstStyle/>
          <a:p>
            <a:r>
              <a:rPr lang="en-US" b="0" dirty="0">
                <a:solidFill>
                  <a:srgbClr val="2B91AF"/>
                </a:solidFill>
                <a:effectLst/>
                <a:latin typeface="Menlo" panose="020B0609030804020204" pitchFamily="49" charset="0"/>
              </a:rPr>
              <a:t>string</a:t>
            </a:r>
            <a:r>
              <a:rPr lang="en-US" b="0" dirty="0">
                <a:solidFill>
                  <a:srgbClr val="000000"/>
                </a:solidFill>
                <a:effectLst/>
                <a:latin typeface="Menlo" panose="020B0609030804020204" pitchFamily="49" charset="0"/>
              </a:rPr>
              <a:t> </a:t>
            </a:r>
            <a:r>
              <a:rPr lang="en-US" b="0" dirty="0" err="1">
                <a:solidFill>
                  <a:srgbClr val="000000"/>
                </a:solidFill>
                <a:effectLst/>
                <a:latin typeface="Menlo" panose="020B0609030804020204" pitchFamily="49" charset="0"/>
              </a:rPr>
              <a:t>MaKH</a:t>
            </a:r>
            <a:r>
              <a:rPr lang="en-US" b="0" dirty="0">
                <a:solidFill>
                  <a:srgbClr val="000000"/>
                </a:solidFill>
                <a:effectLst/>
                <a:latin typeface="Menlo" panose="020B0609030804020204" pitchFamily="49" charset="0"/>
              </a:rPr>
              <a:t>;</a:t>
            </a:r>
          </a:p>
          <a:p>
            <a:r>
              <a:rPr lang="en-US" b="0" dirty="0">
                <a:solidFill>
                  <a:srgbClr val="2B91AF"/>
                </a:solidFill>
                <a:effectLst/>
                <a:latin typeface="Menlo" panose="020B0609030804020204" pitchFamily="49" charset="0"/>
              </a:rPr>
              <a:t>string</a:t>
            </a:r>
            <a:r>
              <a:rPr lang="en-US" b="0" dirty="0">
                <a:solidFill>
                  <a:srgbClr val="000000"/>
                </a:solidFill>
                <a:effectLst/>
                <a:latin typeface="Menlo" panose="020B0609030804020204" pitchFamily="49" charset="0"/>
              </a:rPr>
              <a:t> </a:t>
            </a:r>
            <a:r>
              <a:rPr lang="en-US" b="0" dirty="0" err="1">
                <a:solidFill>
                  <a:srgbClr val="000000"/>
                </a:solidFill>
                <a:effectLst/>
                <a:latin typeface="Menlo" panose="020B0609030804020204" pitchFamily="49" charset="0"/>
              </a:rPr>
              <a:t>TenKH</a:t>
            </a:r>
            <a:r>
              <a:rPr lang="en-US" b="0" dirty="0">
                <a:solidFill>
                  <a:srgbClr val="000000"/>
                </a:solidFill>
                <a:effectLst/>
                <a:latin typeface="Menlo" panose="020B0609030804020204" pitchFamily="49" charset="0"/>
              </a:rPr>
              <a:t>;</a:t>
            </a:r>
          </a:p>
          <a:p>
            <a:r>
              <a:rPr lang="en-US" b="0" dirty="0">
                <a:solidFill>
                  <a:srgbClr val="2B91AF"/>
                </a:solidFill>
                <a:effectLst/>
                <a:latin typeface="Menlo" panose="020B0609030804020204" pitchFamily="49" charset="0"/>
              </a:rPr>
              <a:t>string</a:t>
            </a:r>
            <a:r>
              <a:rPr lang="en-US" b="0" dirty="0">
                <a:solidFill>
                  <a:srgbClr val="000000"/>
                </a:solidFill>
                <a:effectLst/>
                <a:latin typeface="Menlo" panose="020B0609030804020204" pitchFamily="49" charset="0"/>
              </a:rPr>
              <a:t> SDT;</a:t>
            </a:r>
          </a:p>
          <a:p>
            <a:endParaRPr lang="en-VN" dirty="0"/>
          </a:p>
        </p:txBody>
      </p:sp>
      <p:cxnSp>
        <p:nvCxnSpPr>
          <p:cNvPr id="37" name="Straight Connector 36">
            <a:extLst>
              <a:ext uri="{FF2B5EF4-FFF2-40B4-BE49-F238E27FC236}">
                <a16:creationId xmlns:a16="http://schemas.microsoft.com/office/drawing/2014/main" id="{CE7BE1DF-4439-96DF-DDB4-36743A5997F2}"/>
              </a:ext>
            </a:extLst>
          </p:cNvPr>
          <p:cNvCxnSpPr>
            <a:cxnSpLocks/>
          </p:cNvCxnSpPr>
          <p:nvPr/>
        </p:nvCxnSpPr>
        <p:spPr>
          <a:xfrm>
            <a:off x="7472241" y="2132806"/>
            <a:ext cx="3050753"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74B0188C-7D2D-458D-04B3-AC2B668943DC}"/>
              </a:ext>
            </a:extLst>
          </p:cNvPr>
          <p:cNvSpPr txBox="1"/>
          <p:nvPr/>
        </p:nvSpPr>
        <p:spPr>
          <a:xfrm>
            <a:off x="7719942" y="2186712"/>
            <a:ext cx="3565374" cy="1200329"/>
          </a:xfrm>
          <a:prstGeom prst="rect">
            <a:avLst/>
          </a:prstGeom>
          <a:noFill/>
        </p:spPr>
        <p:txBody>
          <a:bodyPr wrap="square" rtlCol="0">
            <a:spAutoFit/>
          </a:bodyPr>
          <a:lstStyle/>
          <a:p>
            <a:r>
              <a:rPr lang="en-US" sz="1800" b="0" dirty="0">
                <a:solidFill>
                  <a:srgbClr val="0000FF"/>
                </a:solidFill>
                <a:effectLst/>
                <a:latin typeface="Menlo" panose="020B0609030804020204" pitchFamily="49" charset="0"/>
              </a:rPr>
              <a:t>void</a:t>
            </a:r>
            <a:r>
              <a:rPr lang="en-US" sz="1800" b="0" dirty="0">
                <a:solidFill>
                  <a:srgbClr val="000000"/>
                </a:solidFill>
                <a:effectLst/>
                <a:latin typeface="Menlo" panose="020B0609030804020204" pitchFamily="49" charset="0"/>
              </a:rPr>
              <a:t> </a:t>
            </a:r>
            <a:r>
              <a:rPr lang="en-US" sz="1800" dirty="0" err="1">
                <a:solidFill>
                  <a:srgbClr val="74531F"/>
                </a:solidFill>
                <a:latin typeface="Menlo" panose="020B0609030804020204" pitchFamily="49" charset="0"/>
              </a:rPr>
              <a:t>N</a:t>
            </a:r>
            <a:r>
              <a:rPr lang="en-US" sz="1800" b="0" dirty="0" err="1">
                <a:solidFill>
                  <a:srgbClr val="74531F"/>
                </a:solidFill>
                <a:effectLst/>
                <a:latin typeface="Menlo" panose="020B0609030804020204" pitchFamily="49" charset="0"/>
              </a:rPr>
              <a:t>hap</a:t>
            </a:r>
            <a:r>
              <a:rPr lang="en-US" sz="1800" b="0" dirty="0">
                <a:solidFill>
                  <a:srgbClr val="000000"/>
                </a:solidFill>
                <a:effectLst/>
                <a:latin typeface="Menlo" panose="020B0609030804020204" pitchFamily="49" charset="0"/>
              </a:rPr>
              <a:t>();</a:t>
            </a:r>
          </a:p>
          <a:p>
            <a:r>
              <a:rPr lang="en-US" sz="1800" b="0" dirty="0">
                <a:solidFill>
                  <a:srgbClr val="0000FF"/>
                </a:solidFill>
                <a:effectLst/>
                <a:latin typeface="Menlo" panose="020B0609030804020204" pitchFamily="49" charset="0"/>
              </a:rPr>
              <a:t>void</a:t>
            </a:r>
            <a:r>
              <a:rPr lang="en-US" sz="1800" b="0" dirty="0">
                <a:solidFill>
                  <a:srgbClr val="000000"/>
                </a:solidFill>
                <a:effectLst/>
                <a:latin typeface="Menlo" panose="020B0609030804020204" pitchFamily="49" charset="0"/>
              </a:rPr>
              <a:t> </a:t>
            </a:r>
            <a:r>
              <a:rPr lang="en-US" sz="1800" dirty="0" err="1">
                <a:solidFill>
                  <a:srgbClr val="74531F"/>
                </a:solidFill>
                <a:latin typeface="Menlo" panose="020B0609030804020204" pitchFamily="49" charset="0"/>
              </a:rPr>
              <a:t>X</a:t>
            </a:r>
            <a:r>
              <a:rPr lang="en-US" sz="1800" b="0" dirty="0" err="1">
                <a:solidFill>
                  <a:srgbClr val="74531F"/>
                </a:solidFill>
                <a:effectLst/>
                <a:latin typeface="Menlo" panose="020B0609030804020204" pitchFamily="49" charset="0"/>
              </a:rPr>
              <a:t>uat</a:t>
            </a:r>
            <a:r>
              <a:rPr lang="en-US" sz="1800" b="0" dirty="0">
                <a:solidFill>
                  <a:srgbClr val="000000"/>
                </a:solidFill>
                <a:effectLst/>
                <a:latin typeface="Menlo" panose="020B0609030804020204" pitchFamily="49" charset="0"/>
              </a:rPr>
              <a:t>();</a:t>
            </a:r>
          </a:p>
          <a:p>
            <a:r>
              <a:rPr lang="en-US" b="0" dirty="0">
                <a:solidFill>
                  <a:srgbClr val="2B91AF"/>
                </a:solidFill>
                <a:effectLst/>
                <a:latin typeface="Menlo" panose="020B0609030804020204" pitchFamily="49" charset="0"/>
              </a:rPr>
              <a:t>String</a:t>
            </a:r>
            <a:r>
              <a:rPr lang="en-US" dirty="0">
                <a:solidFill>
                  <a:srgbClr val="000000"/>
                </a:solidFill>
                <a:latin typeface="Menlo" panose="020B0609030804020204" pitchFamily="49" charset="0"/>
              </a:rPr>
              <a:t> </a:t>
            </a:r>
            <a:r>
              <a:rPr lang="en-US" b="0" dirty="0" err="1">
                <a:solidFill>
                  <a:srgbClr val="74531F"/>
                </a:solidFill>
                <a:effectLst/>
                <a:latin typeface="Menlo" panose="020B0609030804020204" pitchFamily="49" charset="0"/>
              </a:rPr>
              <a:t>LayMaKH</a:t>
            </a:r>
            <a:r>
              <a:rPr lang="en-US" b="0" dirty="0">
                <a:solidFill>
                  <a:srgbClr val="000000"/>
                </a:solidFill>
                <a:effectLst/>
                <a:latin typeface="Menlo" panose="020B0609030804020204" pitchFamily="49" charset="0"/>
              </a:rPr>
              <a:t>();</a:t>
            </a:r>
          </a:p>
          <a:p>
            <a:endParaRPr lang="en-US" sz="1800" b="0" dirty="0">
              <a:solidFill>
                <a:srgbClr val="000000"/>
              </a:solidFill>
              <a:effectLst/>
              <a:latin typeface="Menlo" panose="020B0609030804020204" pitchFamily="49" charset="0"/>
            </a:endParaRPr>
          </a:p>
        </p:txBody>
      </p:sp>
      <p:sp>
        <p:nvSpPr>
          <p:cNvPr id="42" name="Rectangle 41">
            <a:extLst>
              <a:ext uri="{FF2B5EF4-FFF2-40B4-BE49-F238E27FC236}">
                <a16:creationId xmlns:a16="http://schemas.microsoft.com/office/drawing/2014/main" id="{FCF0DD00-6521-5128-BCBB-79A9BBF9E3CE}"/>
              </a:ext>
            </a:extLst>
          </p:cNvPr>
          <p:cNvSpPr/>
          <p:nvPr/>
        </p:nvSpPr>
        <p:spPr>
          <a:xfrm>
            <a:off x="-521516" y="957368"/>
            <a:ext cx="2996754" cy="2380421"/>
          </a:xfrm>
          <a:prstGeom prst="rect">
            <a:avLst/>
          </a:prstGeom>
          <a:solidFill>
            <a:schemeClr val="bg1"/>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VN" dirty="0"/>
          </a:p>
        </p:txBody>
      </p:sp>
      <p:cxnSp>
        <p:nvCxnSpPr>
          <p:cNvPr id="43" name="Straight Connector 42">
            <a:extLst>
              <a:ext uri="{FF2B5EF4-FFF2-40B4-BE49-F238E27FC236}">
                <a16:creationId xmlns:a16="http://schemas.microsoft.com/office/drawing/2014/main" id="{D5D70165-4DA5-6829-B831-E60C0B085430}"/>
              </a:ext>
            </a:extLst>
          </p:cNvPr>
          <p:cNvCxnSpPr>
            <a:cxnSpLocks/>
          </p:cNvCxnSpPr>
          <p:nvPr/>
        </p:nvCxnSpPr>
        <p:spPr>
          <a:xfrm>
            <a:off x="-521516" y="1401352"/>
            <a:ext cx="2996754"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C2975D6-285F-3EE4-A4E6-37E5C8575A3F}"/>
              </a:ext>
            </a:extLst>
          </p:cNvPr>
          <p:cNvSpPr txBox="1"/>
          <p:nvPr/>
        </p:nvSpPr>
        <p:spPr>
          <a:xfrm>
            <a:off x="-237989" y="1040564"/>
            <a:ext cx="1650381" cy="369332"/>
          </a:xfrm>
          <a:prstGeom prst="rect">
            <a:avLst/>
          </a:prstGeom>
          <a:noFill/>
        </p:spPr>
        <p:txBody>
          <a:bodyPr wrap="square" rtlCol="0">
            <a:spAutoFit/>
          </a:bodyPr>
          <a:lstStyle/>
          <a:p>
            <a:r>
              <a:rPr lang="en-VN" dirty="0"/>
              <a:t>KhachHang</a:t>
            </a:r>
          </a:p>
        </p:txBody>
      </p:sp>
      <p:sp>
        <p:nvSpPr>
          <p:cNvPr id="45" name="TextBox 44">
            <a:extLst>
              <a:ext uri="{FF2B5EF4-FFF2-40B4-BE49-F238E27FC236}">
                <a16:creationId xmlns:a16="http://schemas.microsoft.com/office/drawing/2014/main" id="{FFF3B070-A010-2F07-7990-52C8E515D980}"/>
              </a:ext>
            </a:extLst>
          </p:cNvPr>
          <p:cNvSpPr txBox="1"/>
          <p:nvPr/>
        </p:nvSpPr>
        <p:spPr>
          <a:xfrm>
            <a:off x="-398718" y="1557930"/>
            <a:ext cx="3255117" cy="1200329"/>
          </a:xfrm>
          <a:prstGeom prst="rect">
            <a:avLst/>
          </a:prstGeom>
          <a:noFill/>
        </p:spPr>
        <p:txBody>
          <a:bodyPr wrap="square" rtlCol="0">
            <a:spAutoFit/>
          </a:bodyPr>
          <a:lstStyle/>
          <a:p>
            <a:r>
              <a:rPr lang="en-US" b="0" dirty="0">
                <a:solidFill>
                  <a:srgbClr val="2B91AF"/>
                </a:solidFill>
                <a:effectLst/>
                <a:latin typeface="Menlo" panose="020B0609030804020204" pitchFamily="49" charset="0"/>
              </a:rPr>
              <a:t>string</a:t>
            </a:r>
            <a:r>
              <a:rPr lang="en-US" b="0" dirty="0">
                <a:solidFill>
                  <a:srgbClr val="000000"/>
                </a:solidFill>
                <a:effectLst/>
                <a:latin typeface="Menlo" panose="020B0609030804020204" pitchFamily="49" charset="0"/>
              </a:rPr>
              <a:t> </a:t>
            </a:r>
            <a:r>
              <a:rPr lang="en-US" b="0" dirty="0" err="1">
                <a:solidFill>
                  <a:srgbClr val="000000"/>
                </a:solidFill>
                <a:effectLst/>
                <a:latin typeface="Menlo" panose="020B0609030804020204" pitchFamily="49" charset="0"/>
              </a:rPr>
              <a:t>MaKH</a:t>
            </a:r>
            <a:r>
              <a:rPr lang="en-US" b="0" dirty="0">
                <a:solidFill>
                  <a:srgbClr val="000000"/>
                </a:solidFill>
                <a:effectLst/>
                <a:latin typeface="Menlo" panose="020B0609030804020204" pitchFamily="49" charset="0"/>
              </a:rPr>
              <a:t>;</a:t>
            </a:r>
          </a:p>
          <a:p>
            <a:r>
              <a:rPr lang="en-US" b="0" dirty="0">
                <a:solidFill>
                  <a:srgbClr val="2B91AF"/>
                </a:solidFill>
                <a:effectLst/>
                <a:latin typeface="Menlo" panose="020B0609030804020204" pitchFamily="49" charset="0"/>
              </a:rPr>
              <a:t>string</a:t>
            </a:r>
            <a:r>
              <a:rPr lang="en-US" b="0" dirty="0">
                <a:solidFill>
                  <a:srgbClr val="000000"/>
                </a:solidFill>
                <a:effectLst/>
                <a:latin typeface="Menlo" panose="020B0609030804020204" pitchFamily="49" charset="0"/>
              </a:rPr>
              <a:t> </a:t>
            </a:r>
            <a:r>
              <a:rPr lang="en-US" b="0" dirty="0" err="1">
                <a:solidFill>
                  <a:srgbClr val="000000"/>
                </a:solidFill>
                <a:effectLst/>
                <a:latin typeface="Menlo" panose="020B0609030804020204" pitchFamily="49" charset="0"/>
              </a:rPr>
              <a:t>TenKH</a:t>
            </a:r>
            <a:r>
              <a:rPr lang="en-US" b="0" dirty="0">
                <a:solidFill>
                  <a:srgbClr val="000000"/>
                </a:solidFill>
                <a:effectLst/>
                <a:latin typeface="Menlo" panose="020B0609030804020204" pitchFamily="49" charset="0"/>
              </a:rPr>
              <a:t>;</a:t>
            </a:r>
          </a:p>
          <a:p>
            <a:r>
              <a:rPr lang="en-US" b="0" dirty="0">
                <a:solidFill>
                  <a:srgbClr val="2B91AF"/>
                </a:solidFill>
                <a:effectLst/>
                <a:latin typeface="Menlo" panose="020B0609030804020204" pitchFamily="49" charset="0"/>
              </a:rPr>
              <a:t>string</a:t>
            </a:r>
            <a:r>
              <a:rPr lang="en-US" b="0" dirty="0">
                <a:solidFill>
                  <a:srgbClr val="000000"/>
                </a:solidFill>
                <a:effectLst/>
                <a:latin typeface="Menlo" panose="020B0609030804020204" pitchFamily="49" charset="0"/>
              </a:rPr>
              <a:t> SDT;</a:t>
            </a:r>
          </a:p>
          <a:p>
            <a:endParaRPr lang="en-VN" dirty="0"/>
          </a:p>
        </p:txBody>
      </p:sp>
      <p:cxnSp>
        <p:nvCxnSpPr>
          <p:cNvPr id="46" name="Straight Connector 45">
            <a:extLst>
              <a:ext uri="{FF2B5EF4-FFF2-40B4-BE49-F238E27FC236}">
                <a16:creationId xmlns:a16="http://schemas.microsoft.com/office/drawing/2014/main" id="{9B58B352-0187-EC80-C4D0-AA69EB99B5A1}"/>
              </a:ext>
            </a:extLst>
          </p:cNvPr>
          <p:cNvCxnSpPr>
            <a:cxnSpLocks/>
          </p:cNvCxnSpPr>
          <p:nvPr/>
        </p:nvCxnSpPr>
        <p:spPr>
          <a:xfrm>
            <a:off x="-575515" y="2388583"/>
            <a:ext cx="3050753"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F251CAA3-7FBF-29DA-0F03-5CF76FAB4969}"/>
              </a:ext>
            </a:extLst>
          </p:cNvPr>
          <p:cNvSpPr txBox="1"/>
          <p:nvPr/>
        </p:nvSpPr>
        <p:spPr>
          <a:xfrm>
            <a:off x="-906176" y="741914"/>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659846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screenshot of a computer code&#10;&#10;Description automatically generated with low confidence">
            <a:extLst>
              <a:ext uri="{FF2B5EF4-FFF2-40B4-BE49-F238E27FC236}">
                <a16:creationId xmlns:a16="http://schemas.microsoft.com/office/drawing/2014/main" id="{AA3860EC-F39B-7BD0-A76A-D69CBEE3CFF6}"/>
              </a:ext>
            </a:extLst>
          </p:cNvPr>
          <p:cNvPicPr>
            <a:picLocks noChangeAspect="1"/>
          </p:cNvPicPr>
          <p:nvPr/>
        </p:nvPicPr>
        <p:blipFill>
          <a:blip r:embed="rId2"/>
          <a:stretch>
            <a:fillRect/>
          </a:stretch>
        </p:blipFill>
        <p:spPr>
          <a:xfrm>
            <a:off x="3264378" y="3674997"/>
            <a:ext cx="3278292" cy="2557067"/>
          </a:xfrm>
          <a:prstGeom prst="rect">
            <a:avLst/>
          </a:prstGeom>
        </p:spPr>
      </p:pic>
      <p:pic>
        <p:nvPicPr>
          <p:cNvPr id="13" name="Picture 12" descr="A screenshot of a phone&#10;&#10;Description automatically generated with medium confidence">
            <a:extLst>
              <a:ext uri="{FF2B5EF4-FFF2-40B4-BE49-F238E27FC236}">
                <a16:creationId xmlns:a16="http://schemas.microsoft.com/office/drawing/2014/main" id="{E6D58807-5AE4-68FE-8B86-781F87DFB901}"/>
              </a:ext>
            </a:extLst>
          </p:cNvPr>
          <p:cNvPicPr>
            <a:picLocks noChangeAspect="1"/>
          </p:cNvPicPr>
          <p:nvPr/>
        </p:nvPicPr>
        <p:blipFill>
          <a:blip r:embed="rId3"/>
          <a:stretch>
            <a:fillRect/>
          </a:stretch>
        </p:blipFill>
        <p:spPr>
          <a:xfrm>
            <a:off x="3961071" y="408230"/>
            <a:ext cx="3090709" cy="2936173"/>
          </a:xfrm>
          <a:prstGeom prst="rect">
            <a:avLst/>
          </a:prstGeom>
        </p:spPr>
      </p:pic>
      <p:pic>
        <p:nvPicPr>
          <p:cNvPr id="11" name="Picture 10" descr="A picture containing text, font, screenshot, line&#10;&#10;Description automatically generated">
            <a:extLst>
              <a:ext uri="{FF2B5EF4-FFF2-40B4-BE49-F238E27FC236}">
                <a16:creationId xmlns:a16="http://schemas.microsoft.com/office/drawing/2014/main" id="{31009832-5CF4-FA4F-68B8-E92AE2252702}"/>
              </a:ext>
            </a:extLst>
          </p:cNvPr>
          <p:cNvPicPr>
            <a:picLocks noChangeAspect="1"/>
          </p:cNvPicPr>
          <p:nvPr/>
        </p:nvPicPr>
        <p:blipFill>
          <a:blip r:embed="rId4"/>
          <a:stretch>
            <a:fillRect/>
          </a:stretch>
        </p:blipFill>
        <p:spPr>
          <a:xfrm>
            <a:off x="7940054" y="568261"/>
            <a:ext cx="3239769" cy="2616112"/>
          </a:xfrm>
          <a:prstGeom prst="rect">
            <a:avLst/>
          </a:prstGeom>
        </p:spPr>
      </p:pic>
      <p:pic>
        <p:nvPicPr>
          <p:cNvPr id="7" name="Picture 6" descr="A screenshot of a computer code&#10;&#10;Description automatically generated with low confidence">
            <a:extLst>
              <a:ext uri="{FF2B5EF4-FFF2-40B4-BE49-F238E27FC236}">
                <a16:creationId xmlns:a16="http://schemas.microsoft.com/office/drawing/2014/main" id="{690D763F-4373-1D8D-C83E-8B82BCD43EC7}"/>
              </a:ext>
            </a:extLst>
          </p:cNvPr>
          <p:cNvPicPr>
            <a:picLocks noChangeAspect="1"/>
          </p:cNvPicPr>
          <p:nvPr/>
        </p:nvPicPr>
        <p:blipFill>
          <a:blip r:embed="rId5"/>
          <a:stretch>
            <a:fillRect/>
          </a:stretch>
        </p:blipFill>
        <p:spPr>
          <a:xfrm>
            <a:off x="7659834" y="3674997"/>
            <a:ext cx="3239769" cy="2640410"/>
          </a:xfrm>
          <a:prstGeom prst="rect">
            <a:avLst/>
          </a:prstGeom>
        </p:spPr>
      </p:pic>
      <p:sp>
        <p:nvSpPr>
          <p:cNvPr id="3" name="Rectangle 2">
            <a:extLst>
              <a:ext uri="{FF2B5EF4-FFF2-40B4-BE49-F238E27FC236}">
                <a16:creationId xmlns:a16="http://schemas.microsoft.com/office/drawing/2014/main" id="{5B48BB99-FEF5-06C6-4174-06DCBE5298A7}"/>
              </a:ext>
            </a:extLst>
          </p:cNvPr>
          <p:cNvSpPr/>
          <p:nvPr/>
        </p:nvSpPr>
        <p:spPr>
          <a:xfrm>
            <a:off x="267624" y="883432"/>
            <a:ext cx="2996754" cy="2380421"/>
          </a:xfrm>
          <a:prstGeom prst="rect">
            <a:avLst/>
          </a:prstGeom>
          <a:solidFill>
            <a:schemeClr val="bg1"/>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VN" dirty="0"/>
          </a:p>
        </p:txBody>
      </p:sp>
      <p:cxnSp>
        <p:nvCxnSpPr>
          <p:cNvPr id="4" name="Straight Connector 3">
            <a:extLst>
              <a:ext uri="{FF2B5EF4-FFF2-40B4-BE49-F238E27FC236}">
                <a16:creationId xmlns:a16="http://schemas.microsoft.com/office/drawing/2014/main" id="{EAC23E12-D16C-609F-27F7-B12136999FD0}"/>
              </a:ext>
            </a:extLst>
          </p:cNvPr>
          <p:cNvCxnSpPr>
            <a:cxnSpLocks/>
          </p:cNvCxnSpPr>
          <p:nvPr/>
        </p:nvCxnSpPr>
        <p:spPr>
          <a:xfrm>
            <a:off x="267624" y="1327416"/>
            <a:ext cx="2996754"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A25737F-D41B-BCFB-860A-724BAD0DBBBE}"/>
              </a:ext>
            </a:extLst>
          </p:cNvPr>
          <p:cNvSpPr txBox="1"/>
          <p:nvPr/>
        </p:nvSpPr>
        <p:spPr>
          <a:xfrm>
            <a:off x="551151" y="966628"/>
            <a:ext cx="1650381" cy="369332"/>
          </a:xfrm>
          <a:prstGeom prst="rect">
            <a:avLst/>
          </a:prstGeom>
          <a:noFill/>
        </p:spPr>
        <p:txBody>
          <a:bodyPr wrap="square" rtlCol="0">
            <a:spAutoFit/>
          </a:bodyPr>
          <a:lstStyle/>
          <a:p>
            <a:r>
              <a:rPr lang="en-VN"/>
              <a:t>HoaDon</a:t>
            </a:r>
            <a:endParaRPr lang="en-VN" dirty="0"/>
          </a:p>
        </p:txBody>
      </p:sp>
      <p:cxnSp>
        <p:nvCxnSpPr>
          <p:cNvPr id="6" name="Straight Connector 5">
            <a:extLst>
              <a:ext uri="{FF2B5EF4-FFF2-40B4-BE49-F238E27FC236}">
                <a16:creationId xmlns:a16="http://schemas.microsoft.com/office/drawing/2014/main" id="{BF0544E5-ECB4-3F98-DA97-757B35D6253E}"/>
              </a:ext>
            </a:extLst>
          </p:cNvPr>
          <p:cNvCxnSpPr>
            <a:cxnSpLocks/>
          </p:cNvCxnSpPr>
          <p:nvPr/>
        </p:nvCxnSpPr>
        <p:spPr>
          <a:xfrm>
            <a:off x="213625" y="2314647"/>
            <a:ext cx="3050753"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686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CC17B0-D898-DC1D-0407-A9DCC7380052}"/>
              </a:ext>
            </a:extLst>
          </p:cNvPr>
          <p:cNvSpPr txBox="1"/>
          <p:nvPr/>
        </p:nvSpPr>
        <p:spPr>
          <a:xfrm>
            <a:off x="2190306" y="212652"/>
            <a:ext cx="6655981" cy="954107"/>
          </a:xfrm>
          <a:prstGeom prst="rect">
            <a:avLst/>
          </a:prstGeom>
          <a:noFill/>
        </p:spPr>
        <p:txBody>
          <a:bodyPr wrap="square" rtlCol="0">
            <a:spAutoFit/>
          </a:bodyPr>
          <a:lstStyle/>
          <a:p>
            <a:r>
              <a:rPr lang="en-VN" sz="2800" b="1" dirty="0"/>
              <a:t>Ôm Lấy Niềm Đau -  Đề Cuối Kỳ OOP 2023 </a:t>
            </a:r>
          </a:p>
          <a:p>
            <a:endParaRPr lang="en-VN" sz="2800" dirty="0"/>
          </a:p>
        </p:txBody>
      </p:sp>
      <p:sp>
        <p:nvSpPr>
          <p:cNvPr id="7" name="TextBox 6">
            <a:extLst>
              <a:ext uri="{FF2B5EF4-FFF2-40B4-BE49-F238E27FC236}">
                <a16:creationId xmlns:a16="http://schemas.microsoft.com/office/drawing/2014/main" id="{773E3B8A-F985-2CAA-3098-356D6CAD9428}"/>
              </a:ext>
            </a:extLst>
          </p:cNvPr>
          <p:cNvSpPr txBox="1"/>
          <p:nvPr/>
        </p:nvSpPr>
        <p:spPr>
          <a:xfrm>
            <a:off x="448056" y="822961"/>
            <a:ext cx="9769832" cy="1321192"/>
          </a:xfrm>
          <a:prstGeom prst="rect">
            <a:avLst/>
          </a:prstGeom>
          <a:noFill/>
        </p:spPr>
        <p:txBody>
          <a:bodyPr wrap="square" rtlCol="0">
            <a:spAutoFit/>
          </a:bodyPr>
          <a:lstStyle/>
          <a:p>
            <a:pPr lvl="0" algn="just" fontAlgn="base">
              <a:lnSpc>
                <a:spcPct val="115000"/>
              </a:lnSpc>
              <a:spcBef>
                <a:spcPts val="400"/>
              </a:spcBef>
              <a:spcAft>
                <a:spcPts val="400"/>
              </a:spcAft>
              <a:buSzPts val="1200"/>
            </a:pPr>
            <a:r>
              <a:rPr lang="en-US" sz="1800" b="1" u="none" strike="noStrike" kern="0" spc="0" dirty="0" err="1">
                <a:effectLst/>
                <a:latin typeface="Segoe UI" panose="020B0502040204020203" pitchFamily="34" charset="0"/>
                <a:ea typeface="Calibri" panose="020F0502020204030204" pitchFamily="34" charset="0"/>
                <a:cs typeface="Segoe UI" panose="020B0502040204020203" pitchFamily="34" charset="0"/>
              </a:rPr>
              <a:t>Câu</a:t>
            </a:r>
            <a:r>
              <a:rPr lang="en-US" sz="1800" b="1" u="none" strike="noStrike" kern="0" spc="0" dirty="0">
                <a:effectLst/>
                <a:latin typeface="Segoe UI" panose="020B0502040204020203" pitchFamily="34" charset="0"/>
                <a:ea typeface="Calibri" panose="020F0502020204030204" pitchFamily="34" charset="0"/>
                <a:cs typeface="Segoe UI" panose="020B0502040204020203" pitchFamily="34" charset="0"/>
              </a:rPr>
              <a:t> 2 (3 </a:t>
            </a:r>
            <a:r>
              <a:rPr lang="en-US" sz="1800" b="1" u="none" strike="noStrike" kern="0" spc="0" dirty="0" err="1">
                <a:effectLst/>
                <a:latin typeface="Segoe UI" panose="020B0502040204020203" pitchFamily="34" charset="0"/>
                <a:ea typeface="Calibri" panose="020F0502020204030204" pitchFamily="34" charset="0"/>
                <a:cs typeface="Segoe UI" panose="020B0502040204020203" pitchFamily="34" charset="0"/>
              </a:rPr>
              <a:t>điểm</a:t>
            </a:r>
            <a:r>
              <a:rPr lang="en-US" sz="1800" b="1" u="none" strike="noStrike" kern="0" spc="0" dirty="0">
                <a:effectLst/>
                <a:latin typeface="Segoe UI" panose="020B0502040204020203" pitchFamily="34" charset="0"/>
                <a:ea typeface="Calibri" panose="020F0502020204030204" pitchFamily="34" charset="0"/>
                <a:cs typeface="Segoe UI" panose="020B0502040204020203" pitchFamily="34" charset="0"/>
              </a:rPr>
              <a:t>)  </a:t>
            </a:r>
            <a:r>
              <a:rPr lang="en-US" sz="1800" i="1" u="none" strike="noStrike" kern="0" spc="0" dirty="0">
                <a:effectLst/>
                <a:latin typeface="Segoe UI" panose="020B0502040204020203" pitchFamily="34" charset="0"/>
                <a:ea typeface="Calibri" panose="020F0502020204030204" pitchFamily="34" charset="0"/>
                <a:cs typeface="Segoe UI" panose="020B0502040204020203" pitchFamily="34" charset="0"/>
              </a:rPr>
              <a:t>(G2.1</a:t>
            </a:r>
            <a:r>
              <a:rPr lang="vi-VN" sz="1800" i="1" u="none" strike="noStrike" kern="0" spc="0" dirty="0">
                <a:effectLst/>
                <a:latin typeface="Segoe UI" panose="020B0502040204020203" pitchFamily="34" charset="0"/>
                <a:ea typeface="Calibri" panose="020F0502020204030204" pitchFamily="34" charset="0"/>
                <a:cs typeface="Segoe UI" panose="020B0502040204020203" pitchFamily="34" charset="0"/>
              </a:rPr>
              <a:t>, G6.1</a:t>
            </a:r>
            <a:r>
              <a:rPr lang="en-US" sz="1800" i="1" u="none" strike="noStrike" kern="0" spc="0" dirty="0">
                <a:effectLst/>
                <a:latin typeface="Segoe UI" panose="020B0502040204020203" pitchFamily="34" charset="0"/>
                <a:ea typeface="Calibri" panose="020F0502020204030204" pitchFamily="34" charset="0"/>
                <a:cs typeface="Segoe UI" panose="020B0502040204020203" pitchFamily="34" charset="0"/>
              </a:rPr>
              <a:t>)</a:t>
            </a:r>
            <a:endParaRPr lang="en-VN" sz="1800" u="none" strike="noStrike" kern="0" spc="0" dirty="0">
              <a:effectLst/>
              <a:latin typeface="Segoe UI" panose="020B0502040204020203" pitchFamily="34" charset="0"/>
              <a:ea typeface="Calibri" panose="020F0502020204030204" pitchFamily="34" charset="0"/>
              <a:cs typeface="Segoe UI" panose="020B0502040204020203" pitchFamily="34" charset="0"/>
            </a:endParaRPr>
          </a:p>
          <a:p>
            <a:pPr algn="just">
              <a:lnSpc>
                <a:spcPct val="150000"/>
              </a:lnSpc>
              <a:spcAft>
                <a:spcPts val="1000"/>
              </a:spcAft>
            </a:pPr>
            <a:r>
              <a:rPr lang="vi-VN" sz="1800" dirty="0">
                <a:effectLst/>
                <a:latin typeface="Segoe UI" panose="020B0502040204020203" pitchFamily="34" charset="0"/>
                <a:ea typeface="Calibri" panose="020F0502020204030204" pitchFamily="34" charset="0"/>
                <a:cs typeface="Segoe UI" panose="020B0502040204020203" pitchFamily="34" charset="0"/>
              </a:rPr>
              <a:t>Xây dựng class</a:t>
            </a:r>
            <a:r>
              <a:rPr lang="en-US" sz="1800" dirty="0">
                <a:effectLst/>
                <a:latin typeface="Segoe UI" panose="020B0502040204020203" pitchFamily="34" charset="0"/>
                <a:ea typeface="Calibri" panose="020F0502020204030204" pitchFamily="34" charset="0"/>
                <a:cs typeface="Segoe UI" panose="020B0502040204020203" pitchFamily="34" charset="0"/>
              </a:rPr>
              <a:t> </a:t>
            </a:r>
            <a:r>
              <a:rPr lang="en-US" sz="1800" dirty="0" err="1">
                <a:effectLst/>
                <a:latin typeface="Segoe UI" panose="020B0502040204020203" pitchFamily="34" charset="0"/>
                <a:ea typeface="Calibri" panose="020F0502020204030204" pitchFamily="34" charset="0"/>
                <a:cs typeface="Segoe UI" panose="020B0502040204020203" pitchFamily="34" charset="0"/>
              </a:rPr>
              <a:t>IntArr</a:t>
            </a:r>
            <a:r>
              <a:rPr lang="vi-VN" sz="1800" dirty="0">
                <a:effectLst/>
                <a:latin typeface="Segoe UI" panose="020B0502040204020203" pitchFamily="34" charset="0"/>
                <a:ea typeface="Calibri" panose="020F0502020204030204" pitchFamily="34" charset="0"/>
                <a:cs typeface="Segoe UI" panose="020B0502040204020203" pitchFamily="34" charset="0"/>
              </a:rPr>
              <a:t> để hàm main hoạt động đúng như mong đợi.</a:t>
            </a:r>
            <a:endParaRPr lang="en-VN" sz="1800" dirty="0">
              <a:effectLst/>
              <a:latin typeface="Segoe UI" panose="020B0502040204020203" pitchFamily="34" charset="0"/>
              <a:ea typeface="Calibri" panose="020F0502020204030204" pitchFamily="34" charset="0"/>
              <a:cs typeface="Segoe UI" panose="020B0502040204020203" pitchFamily="34" charset="0"/>
            </a:endParaRPr>
          </a:p>
          <a:p>
            <a:endParaRPr lang="en-VN" dirty="0">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E6A41ABE-99ED-95A2-7665-A3F29B710986}"/>
              </a:ext>
            </a:extLst>
          </p:cNvPr>
          <p:cNvSpPr txBox="1"/>
          <p:nvPr/>
        </p:nvSpPr>
        <p:spPr>
          <a:xfrm>
            <a:off x="859535" y="1777068"/>
            <a:ext cx="11248001" cy="4154984"/>
          </a:xfrm>
          <a:prstGeom prst="rect">
            <a:avLst/>
          </a:prstGeom>
          <a:noFill/>
        </p:spPr>
        <p:txBody>
          <a:bodyPr wrap="square">
            <a:spAutoFit/>
          </a:bodyPr>
          <a:lstStyle/>
          <a:p>
            <a:r>
              <a:rPr lang="vi-VN" sz="2400" b="0" dirty="0">
                <a:solidFill>
                  <a:srgbClr val="0000FF"/>
                </a:solidFill>
                <a:effectLst/>
                <a:latin typeface="Menlo" panose="020B0609030804020204" pitchFamily="49" charset="0"/>
              </a:rPr>
              <a:t>class</a:t>
            </a:r>
            <a:r>
              <a:rPr lang="vi-VN" sz="2400" b="0" dirty="0">
                <a:solidFill>
                  <a:srgbClr val="000000"/>
                </a:solidFill>
                <a:effectLst/>
                <a:latin typeface="Menlo" panose="020B0609030804020204" pitchFamily="49" charset="0"/>
              </a:rPr>
              <a:t> </a:t>
            </a:r>
            <a:r>
              <a:rPr lang="vi-VN" sz="2400" b="0" dirty="0">
                <a:solidFill>
                  <a:srgbClr val="2B91AF"/>
                </a:solidFill>
                <a:effectLst/>
                <a:latin typeface="Menlo" panose="020B0609030804020204" pitchFamily="49" charset="0"/>
              </a:rPr>
              <a:t>IntArr</a:t>
            </a:r>
            <a:r>
              <a:rPr lang="vi-VN" sz="2400" b="0" dirty="0">
                <a:solidFill>
                  <a:srgbClr val="000000"/>
                </a:solidFill>
                <a:effectLst/>
                <a:latin typeface="Menlo" panose="020B0609030804020204" pitchFamily="49" charset="0"/>
              </a:rPr>
              <a:t> {</a:t>
            </a:r>
          </a:p>
          <a:p>
            <a:r>
              <a:rPr lang="vi-VN" sz="2400" b="0" dirty="0">
                <a:solidFill>
                  <a:srgbClr val="0000FF"/>
                </a:solidFill>
                <a:effectLst/>
                <a:latin typeface="Menlo" panose="020B0609030804020204" pitchFamily="49" charset="0"/>
              </a:rPr>
              <a:t>private:</a:t>
            </a:r>
            <a:endParaRPr lang="vi-VN" sz="2400" b="0" dirty="0">
              <a:solidFill>
                <a:srgbClr val="000000"/>
              </a:solidFill>
              <a:effectLst/>
              <a:latin typeface="Menlo" panose="020B0609030804020204" pitchFamily="49" charset="0"/>
            </a:endParaRPr>
          </a:p>
          <a:p>
            <a:r>
              <a:rPr lang="vi-VN" sz="2400" b="0" dirty="0">
                <a:solidFill>
                  <a:srgbClr val="0000FF"/>
                </a:solidFill>
                <a:effectLst/>
                <a:latin typeface="Menlo" panose="020B0609030804020204" pitchFamily="49" charset="0"/>
              </a:rPr>
              <a:t>int</a:t>
            </a:r>
            <a:r>
              <a:rPr lang="vi-VN" sz="2400" b="0" dirty="0">
                <a:solidFill>
                  <a:srgbClr val="000000"/>
                </a:solidFill>
                <a:effectLst/>
                <a:latin typeface="Menlo" panose="020B0609030804020204" pitchFamily="49" charset="0"/>
              </a:rPr>
              <a:t> count;</a:t>
            </a:r>
            <a:r>
              <a:rPr lang="vi-VN" sz="2400" b="0" dirty="0">
                <a:solidFill>
                  <a:srgbClr val="008000"/>
                </a:solidFill>
                <a:effectLst/>
                <a:latin typeface="Menlo" panose="020B0609030804020204" pitchFamily="49" charset="0"/>
              </a:rPr>
              <a:t> //tổng số lượng phần tử có trong values</a:t>
            </a:r>
            <a:endParaRPr lang="vi-VN" sz="2400" b="0" dirty="0">
              <a:solidFill>
                <a:srgbClr val="000000"/>
              </a:solidFill>
              <a:effectLst/>
              <a:latin typeface="Menlo" panose="020B0609030804020204" pitchFamily="49" charset="0"/>
            </a:endParaRPr>
          </a:p>
          <a:p>
            <a:r>
              <a:rPr lang="vi-VN" sz="2400" b="0" dirty="0">
                <a:solidFill>
                  <a:srgbClr val="0000FF"/>
                </a:solidFill>
                <a:effectLst/>
                <a:latin typeface="Menlo" panose="020B0609030804020204" pitchFamily="49" charset="0"/>
              </a:rPr>
              <a:t>int</a:t>
            </a:r>
            <a:r>
              <a:rPr lang="vi-VN" sz="2400" b="0" dirty="0">
                <a:solidFill>
                  <a:srgbClr val="000000"/>
                </a:solidFill>
                <a:effectLst/>
                <a:latin typeface="Menlo" panose="020B0609030804020204" pitchFamily="49" charset="0"/>
              </a:rPr>
              <a:t> * values;</a:t>
            </a:r>
            <a:r>
              <a:rPr lang="vi-VN" sz="2400" b="0" dirty="0">
                <a:solidFill>
                  <a:srgbClr val="008000"/>
                </a:solidFill>
                <a:effectLst/>
                <a:latin typeface="Menlo" panose="020B0609030804020204" pitchFamily="49" charset="0"/>
              </a:rPr>
              <a:t> //mảng các số nguyên đang có trong đối tượng hiện tại</a:t>
            </a:r>
            <a:endParaRPr lang="vi-VN" sz="2400" b="0" dirty="0">
              <a:solidFill>
                <a:srgbClr val="000000"/>
              </a:solidFill>
              <a:effectLst/>
              <a:latin typeface="Menlo" panose="020B0609030804020204" pitchFamily="49" charset="0"/>
            </a:endParaRPr>
          </a:p>
          <a:p>
            <a:r>
              <a:rPr lang="vi-VN" sz="2400" b="0" dirty="0">
                <a:solidFill>
                  <a:srgbClr val="0000FF"/>
                </a:solidFill>
                <a:effectLst/>
                <a:latin typeface="Menlo" panose="020B0609030804020204" pitchFamily="49" charset="0"/>
              </a:rPr>
              <a:t>public:</a:t>
            </a:r>
            <a:endParaRPr lang="vi-VN" sz="2400" b="0" dirty="0">
              <a:solidFill>
                <a:srgbClr val="000000"/>
              </a:solidFill>
              <a:effectLst/>
              <a:latin typeface="Menlo" panose="020B0609030804020204" pitchFamily="49" charset="0"/>
            </a:endParaRPr>
          </a:p>
          <a:p>
            <a:r>
              <a:rPr lang="vi-VN" sz="2400" b="0" dirty="0">
                <a:solidFill>
                  <a:srgbClr val="008000"/>
                </a:solidFill>
                <a:effectLst/>
                <a:latin typeface="Menlo" panose="020B0609030804020204" pitchFamily="49" charset="0"/>
              </a:rPr>
              <a:t>//Sinh viên bổ sung đầy đủ các thành phần cần thiết để hàm main hoạt động như mong đợi</a:t>
            </a:r>
            <a:endParaRPr lang="vi-VN" sz="2400" b="0" dirty="0">
              <a:solidFill>
                <a:srgbClr val="000000"/>
              </a:solidFill>
              <a:effectLst/>
              <a:latin typeface="Menlo" panose="020B0609030804020204" pitchFamily="49" charset="0"/>
            </a:endParaRPr>
          </a:p>
          <a:p>
            <a:r>
              <a:rPr lang="vi-VN" sz="2400" b="0" dirty="0">
                <a:solidFill>
                  <a:srgbClr val="000000"/>
                </a:solidFill>
                <a:effectLst/>
                <a:latin typeface="Menlo" panose="020B0609030804020204" pitchFamily="49" charset="0"/>
              </a:rPr>
              <a:t>};</a:t>
            </a:r>
          </a:p>
          <a:p>
            <a:br>
              <a:rPr lang="vi-VN" sz="2400" b="0" dirty="0">
                <a:solidFill>
                  <a:srgbClr val="000000"/>
                </a:solidFill>
                <a:effectLst/>
                <a:latin typeface="Menlo" panose="020B0609030804020204" pitchFamily="49" charset="0"/>
              </a:rPr>
            </a:br>
            <a:endParaRPr lang="vi-VN" sz="24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2618833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4D8911-A0D6-9F1B-F747-39BF3B5FFE09}"/>
              </a:ext>
            </a:extLst>
          </p:cNvPr>
          <p:cNvSpPr txBox="1"/>
          <p:nvPr/>
        </p:nvSpPr>
        <p:spPr>
          <a:xfrm>
            <a:off x="264405" y="132203"/>
            <a:ext cx="11317995" cy="7294578"/>
          </a:xfrm>
          <a:prstGeom prst="rect">
            <a:avLst/>
          </a:prstGeom>
          <a:noFill/>
        </p:spPr>
        <p:txBody>
          <a:bodyPr wrap="square" rtlCol="0">
            <a:spAutoFit/>
          </a:bodyPr>
          <a:lstStyle/>
          <a:p>
            <a:pPr algn="just">
              <a:lnSpc>
                <a:spcPct val="150000"/>
              </a:lnSpc>
              <a:spcAft>
                <a:spcPts val="1000"/>
              </a:spcAft>
            </a:pPr>
            <a:r>
              <a:rPr lang="vi-VN" sz="1800" dirty="0">
                <a:effectLst/>
                <a:latin typeface="Times New Roman" panose="02020603050405020304" pitchFamily="18" charset="0"/>
                <a:ea typeface="Calibri" panose="020F0502020204030204" pitchFamily="34" charset="0"/>
                <a:cs typeface="Calibri" panose="020F0502020204030204" pitchFamily="34" charset="0"/>
              </a:rPr>
              <a:t>int main() {</a:t>
            </a:r>
            <a:endParaRPr lang="en-VN" sz="1800" dirty="0">
              <a:effectLst/>
              <a:latin typeface="Times New Roman" panose="02020603050405020304" pitchFamily="18" charset="0"/>
              <a:ea typeface="Calibri" panose="020F0502020204030204" pitchFamily="34" charset="0"/>
              <a:cs typeface="Calibri" panose="020F0502020204030204" pitchFamily="34" charset="0"/>
            </a:endParaRPr>
          </a:p>
          <a:p>
            <a:pPr marL="457200" algn="just">
              <a:lnSpc>
                <a:spcPct val="150000"/>
              </a:lnSpc>
              <a:spcAft>
                <a:spcPts val="1000"/>
              </a:spcAft>
            </a:pPr>
            <a:r>
              <a:rPr lang="vi-VN" sz="1800" dirty="0">
                <a:effectLst/>
                <a:latin typeface="Times New Roman" panose="02020603050405020304" pitchFamily="18" charset="0"/>
                <a:ea typeface="Calibri" panose="020F0502020204030204" pitchFamily="34" charset="0"/>
                <a:cs typeface="Calibri" panose="020F0502020204030204" pitchFamily="34" charset="0"/>
              </a:rPr>
              <a:t>IntArr</a:t>
            </a:r>
            <a:r>
              <a:rPr lang="en-US" sz="1800" dirty="0">
                <a:effectLst/>
                <a:latin typeface="Times New Roman" panose="02020603050405020304" pitchFamily="18" charset="0"/>
                <a:ea typeface="Calibri" panose="020F0502020204030204" pitchFamily="34" charset="0"/>
                <a:cs typeface="Calibri" panose="020F0502020204030204" pitchFamily="34" charset="0"/>
              </a:rPr>
              <a:t> l1;</a:t>
            </a:r>
            <a:r>
              <a:rPr lang="vi-VN" sz="1800" b="1" dirty="0">
                <a:solidFill>
                  <a:schemeClr val="accent5"/>
                </a:solidFill>
                <a:effectLst/>
                <a:latin typeface="Times New Roman" panose="02020603050405020304" pitchFamily="18" charset="0"/>
                <a:ea typeface="Calibri" panose="020F0502020204030204" pitchFamily="34" charset="0"/>
                <a:cs typeface="Calibri" panose="020F0502020204030204" pitchFamily="34" charset="0"/>
              </a:rPr>
              <a:t>//tạo mảng không chứa bất kì phần tử nào</a:t>
            </a:r>
            <a:endParaRPr lang="en-VN" sz="1800" b="1" dirty="0">
              <a:solidFill>
                <a:schemeClr val="accent5"/>
              </a:solidFill>
              <a:effectLst/>
              <a:latin typeface="Times New Roman" panose="02020603050405020304" pitchFamily="18" charset="0"/>
              <a:ea typeface="Calibri" panose="020F0502020204030204" pitchFamily="34" charset="0"/>
              <a:cs typeface="Calibri" panose="020F0502020204030204" pitchFamily="34" charset="0"/>
            </a:endParaRPr>
          </a:p>
          <a:p>
            <a:pPr marL="457200" algn="just">
              <a:lnSpc>
                <a:spcPct val="150000"/>
              </a:lnSpc>
              <a:spcAft>
                <a:spcPts val="1000"/>
              </a:spcAft>
            </a:pPr>
            <a:r>
              <a:rPr lang="en-US" sz="1800" dirty="0" err="1">
                <a:solidFill>
                  <a:schemeClr val="accent5"/>
                </a:solidFill>
                <a:effectLst/>
                <a:latin typeface="Times New Roman" panose="02020603050405020304" pitchFamily="18" charset="0"/>
                <a:ea typeface="Calibri" panose="020F0502020204030204" pitchFamily="34" charset="0"/>
                <a:cs typeface="Calibri" panose="020F0502020204030204" pitchFamily="34" charset="0"/>
              </a:rPr>
              <a:t>IntArr</a:t>
            </a:r>
            <a:r>
              <a:rPr lang="en-US" sz="1800" dirty="0">
                <a:solidFill>
                  <a:schemeClr val="accent5"/>
                </a:solidFill>
                <a:effectLst/>
                <a:latin typeface="Times New Roman" panose="02020603050405020304" pitchFamily="18" charset="0"/>
                <a:ea typeface="Calibri" panose="020F0502020204030204" pitchFamily="34" charset="0"/>
                <a:cs typeface="Calibri" panose="020F0502020204030204" pitchFamily="34" charset="0"/>
              </a:rPr>
              <a:t> l2(3,2);// </a:t>
            </a:r>
            <a:r>
              <a:rPr lang="en-US" sz="1800" dirty="0" err="1">
                <a:solidFill>
                  <a:schemeClr val="accent5"/>
                </a:solidFill>
                <a:effectLst/>
                <a:latin typeface="Times New Roman" panose="02020603050405020304" pitchFamily="18" charset="0"/>
                <a:ea typeface="Calibri" panose="020F0502020204030204" pitchFamily="34" charset="0"/>
                <a:cs typeface="Calibri" panose="020F0502020204030204" pitchFamily="34" charset="0"/>
              </a:rPr>
              <a:t>tạo</a:t>
            </a:r>
            <a:r>
              <a:rPr lang="vi-VN" sz="1800" dirty="0">
                <a:solidFill>
                  <a:schemeClr val="accent5"/>
                </a:solidFill>
                <a:effectLst/>
                <a:latin typeface="Times New Roman" panose="02020603050405020304" pitchFamily="18" charset="0"/>
                <a:ea typeface="Calibri" panose="020F0502020204030204" pitchFamily="34" charset="0"/>
                <a:cs typeface="Calibri" panose="020F0502020204030204" pitchFamily="34" charset="0"/>
              </a:rPr>
              <a:t> một mảng với 3 phần tử, tất cả phần tử đều có giá trị là 2</a:t>
            </a:r>
            <a:endParaRPr lang="en-VN" sz="1800" dirty="0">
              <a:solidFill>
                <a:schemeClr val="accent5"/>
              </a:solidFill>
              <a:effectLst/>
              <a:latin typeface="Times New Roman" panose="02020603050405020304" pitchFamily="18" charset="0"/>
              <a:ea typeface="Calibri" panose="020F0502020204030204" pitchFamily="34" charset="0"/>
              <a:cs typeface="Calibri" panose="020F0502020204030204" pitchFamily="34" charset="0"/>
            </a:endParaRPr>
          </a:p>
          <a:p>
            <a:pPr marL="457200" algn="just">
              <a:lnSpc>
                <a:spcPct val="150000"/>
              </a:lnSpc>
              <a:spcAft>
                <a:spcPts val="1000"/>
              </a:spcAft>
            </a:pPr>
            <a:r>
              <a:rPr lang="vi-VN" sz="1800" dirty="0">
                <a:solidFill>
                  <a:schemeClr val="accent5"/>
                </a:solidFill>
                <a:effectLst/>
                <a:latin typeface="Times New Roman" panose="02020603050405020304" pitchFamily="18" charset="0"/>
                <a:ea typeface="Calibri" panose="020F0502020204030204" pitchFamily="34" charset="0"/>
                <a:cs typeface="Calibri" panose="020F0502020204030204" pitchFamily="34" charset="0"/>
              </a:rPr>
              <a:t>IntArr l3(2);//tạo một mảng với 2 phần tử, tất cả phần tử đều có giá trị là 0</a:t>
            </a:r>
            <a:endParaRPr lang="en-VN" sz="1800" dirty="0">
              <a:solidFill>
                <a:schemeClr val="accent5"/>
              </a:solidFill>
              <a:effectLst/>
              <a:latin typeface="Times New Roman" panose="02020603050405020304" pitchFamily="18" charset="0"/>
              <a:ea typeface="Calibri" panose="020F0502020204030204" pitchFamily="34" charset="0"/>
              <a:cs typeface="Calibri" panose="020F0502020204030204" pitchFamily="34" charset="0"/>
            </a:endParaRPr>
          </a:p>
          <a:p>
            <a:pPr marL="457200" algn="just">
              <a:lnSpc>
                <a:spcPct val="150000"/>
              </a:lnSpc>
              <a:spcAft>
                <a:spcPts val="1000"/>
              </a:spcAft>
            </a:pPr>
            <a:r>
              <a:rPr lang="vi-VN" sz="1800" dirty="0">
                <a:effectLst/>
                <a:latin typeface="Times New Roman" panose="02020603050405020304" pitchFamily="18" charset="0"/>
                <a:ea typeface="Calibri" panose="020F0502020204030204" pitchFamily="34" charset="0"/>
                <a:cs typeface="Calibri" panose="020F0502020204030204" pitchFamily="34" charset="0"/>
              </a:rPr>
              <a:t>IntArr l4 = l2.concat(l3);//tạo ra một IntArr mới có nội dung là kết quả của việc nối các phần tử l3 vào cuối các phần tử của l2 theo thứ tự</a:t>
            </a:r>
            <a:endParaRPr lang="en-VN" sz="1800" dirty="0">
              <a:effectLst/>
              <a:latin typeface="Times New Roman" panose="02020603050405020304" pitchFamily="18" charset="0"/>
              <a:ea typeface="Calibri" panose="020F0502020204030204" pitchFamily="34" charset="0"/>
              <a:cs typeface="Calibri" panose="020F0502020204030204" pitchFamily="34" charset="0"/>
            </a:endParaRPr>
          </a:p>
          <a:p>
            <a:pPr marL="457200" algn="just">
              <a:lnSpc>
                <a:spcPct val="150000"/>
              </a:lnSpc>
              <a:spcAft>
                <a:spcPts val="1000"/>
              </a:spcAft>
            </a:pPr>
            <a:r>
              <a:rPr lang="vi-VN" sz="1800" dirty="0">
                <a:effectLst/>
                <a:latin typeface="Times New Roman" panose="02020603050405020304" pitchFamily="18" charset="0"/>
                <a:ea typeface="Calibri" panose="020F0502020204030204" pitchFamily="34" charset="0"/>
                <a:cs typeface="Calibri" panose="020F0502020204030204" pitchFamily="34" charset="0"/>
              </a:rPr>
              <a:t>l2.</a:t>
            </a:r>
            <a:r>
              <a:rPr lang="en-US" sz="1800" dirty="0">
                <a:effectLst/>
                <a:latin typeface="Times New Roman" panose="02020603050405020304" pitchFamily="18" charset="0"/>
                <a:ea typeface="Calibri" panose="020F0502020204030204" pitchFamily="34" charset="0"/>
                <a:cs typeface="Calibri" panose="020F0502020204030204" pitchFamily="34" charset="0"/>
              </a:rPr>
              <a:t>push(3);//</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thêm</a:t>
            </a:r>
            <a:r>
              <a:rPr lang="vi-VN" sz="1800" dirty="0">
                <a:effectLst/>
                <a:latin typeface="Times New Roman" panose="02020603050405020304" pitchFamily="18" charset="0"/>
                <a:ea typeface="Calibri" panose="020F0502020204030204" pitchFamily="34" charset="0"/>
                <a:cs typeface="Calibri" panose="020F0502020204030204" pitchFamily="34" charset="0"/>
              </a:rPr>
              <a:t> số 3 vào cuối danh sách trong đối tượng l2</a:t>
            </a:r>
            <a:endParaRPr lang="en-VN" sz="1800" dirty="0">
              <a:effectLst/>
              <a:latin typeface="Times New Roman" panose="02020603050405020304" pitchFamily="18" charset="0"/>
              <a:ea typeface="Calibri" panose="020F0502020204030204" pitchFamily="34" charset="0"/>
              <a:cs typeface="Calibri" panose="020F0502020204030204" pitchFamily="34" charset="0"/>
            </a:endParaRPr>
          </a:p>
          <a:p>
            <a:pPr marL="457200" algn="just">
              <a:lnSpc>
                <a:spcPct val="150000"/>
              </a:lnSpc>
              <a:spcAft>
                <a:spcPts val="1000"/>
              </a:spcAft>
            </a:pPr>
            <a:r>
              <a:rPr lang="vi-VN" sz="1800" dirty="0">
                <a:effectLst/>
                <a:latin typeface="Times New Roman" panose="02020603050405020304" pitchFamily="18" charset="0"/>
                <a:ea typeface="Calibri" panose="020F0502020204030204" pitchFamily="34" charset="0"/>
                <a:cs typeface="Calibri" panose="020F0502020204030204" pitchFamily="34" charset="0"/>
              </a:rPr>
              <a:t>cin &gt;&gt; l2;//Xoá các giá trị hiện có trong l2 và cho phép người dùng nhập số lượng phần tử mới và giá trị các phần tử mới vào l2 (cần xoá các vùng nhớ không sử dụng nếu có)</a:t>
            </a:r>
            <a:endParaRPr lang="en-VN" sz="1800" dirty="0">
              <a:effectLst/>
              <a:latin typeface="Times New Roman" panose="02020603050405020304" pitchFamily="18" charset="0"/>
              <a:ea typeface="Calibri" panose="020F0502020204030204" pitchFamily="34" charset="0"/>
              <a:cs typeface="Calibri" panose="020F0502020204030204" pitchFamily="34" charset="0"/>
            </a:endParaRPr>
          </a:p>
          <a:p>
            <a:pPr marL="457200" algn="just">
              <a:lnSpc>
                <a:spcPct val="150000"/>
              </a:lnSpc>
              <a:spcAft>
                <a:spcPts val="1000"/>
              </a:spcAft>
            </a:pPr>
            <a:r>
              <a:rPr lang="vi-VN" sz="1800" dirty="0">
                <a:effectLst/>
                <a:latin typeface="Times New Roman" panose="02020603050405020304" pitchFamily="18" charset="0"/>
                <a:ea typeface="Calibri" panose="020F0502020204030204" pitchFamily="34" charset="0"/>
                <a:cs typeface="Calibri" panose="020F0502020204030204" pitchFamily="34" charset="0"/>
              </a:rPr>
              <a:t>cout &lt;&lt; l2;//</a:t>
            </a:r>
            <a:r>
              <a:rPr lang="en-US" sz="1800" dirty="0">
                <a:effectLst/>
                <a:latin typeface="Times New Roman" panose="02020603050405020304" pitchFamily="18" charset="0"/>
                <a:ea typeface="Calibri" panose="020F0502020204030204" pitchFamily="34" charset="0"/>
                <a:cs typeface="Calibri" panose="020F0502020204030204" pitchFamily="34" charset="0"/>
              </a:rPr>
              <a:t>in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ra</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các</a:t>
            </a:r>
            <a:r>
              <a:rPr lang="vi-VN" sz="1800" dirty="0">
                <a:effectLst/>
                <a:latin typeface="Times New Roman" panose="02020603050405020304" pitchFamily="18" charset="0"/>
                <a:ea typeface="Calibri" panose="020F0502020204030204" pitchFamily="34" charset="0"/>
                <a:cs typeface="Calibri" panose="020F0502020204030204" pitchFamily="34" charset="0"/>
              </a:rPr>
              <a:t> số nguyên có trong danh sách</a:t>
            </a:r>
            <a:endParaRPr lang="en-VN" sz="1800" dirty="0">
              <a:effectLst/>
              <a:latin typeface="Times New Roman" panose="02020603050405020304" pitchFamily="18" charset="0"/>
              <a:ea typeface="Calibri" panose="020F0502020204030204" pitchFamily="34" charset="0"/>
              <a:cs typeface="Calibri" panose="020F0502020204030204" pitchFamily="34" charset="0"/>
            </a:endParaRPr>
          </a:p>
          <a:p>
            <a:pPr marL="457200" algn="just">
              <a:lnSpc>
                <a:spcPct val="150000"/>
              </a:lnSpc>
              <a:spcAft>
                <a:spcPts val="1000"/>
              </a:spcAft>
            </a:pPr>
            <a:r>
              <a:rPr lang="vi-VN" sz="1800" dirty="0">
                <a:effectLst/>
                <a:latin typeface="Times New Roman" panose="02020603050405020304" pitchFamily="18" charset="0"/>
                <a:ea typeface="Calibri" panose="020F0502020204030204" pitchFamily="34" charset="0"/>
                <a:cs typeface="Calibri" panose="020F0502020204030204" pitchFamily="34" charset="0"/>
              </a:rPr>
              <a:t>//Khi vượt quá phạm vi sử dụng cần huỷ tất cả các vùng nhớ được cấp phát cho các values của IntArr</a:t>
            </a:r>
            <a:endParaRPr lang="en-VN" sz="1800" dirty="0">
              <a:effectLst/>
              <a:latin typeface="Times New Roman" panose="02020603050405020304" pitchFamily="18" charset="0"/>
              <a:ea typeface="Calibri" panose="020F0502020204030204" pitchFamily="34" charset="0"/>
              <a:cs typeface="Calibri" panose="020F0502020204030204" pitchFamily="34" charset="0"/>
            </a:endParaRPr>
          </a:p>
          <a:p>
            <a:pPr marL="457200" algn="just">
              <a:lnSpc>
                <a:spcPct val="150000"/>
              </a:lnSpc>
              <a:spcAft>
                <a:spcPts val="1000"/>
              </a:spcAft>
            </a:pPr>
            <a:r>
              <a:rPr lang="vi-VN" sz="1800" dirty="0">
                <a:effectLst/>
                <a:latin typeface="Times New Roman" panose="02020603050405020304" pitchFamily="18" charset="0"/>
                <a:ea typeface="Calibri" panose="020F0502020204030204" pitchFamily="34" charset="0"/>
                <a:cs typeface="Calibri" panose="020F0502020204030204" pitchFamily="34" charset="0"/>
              </a:rPr>
              <a:t>return 0;</a:t>
            </a:r>
            <a:endParaRPr lang="en-VN" sz="1800" dirty="0">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Aft>
                <a:spcPts val="1000"/>
              </a:spcAft>
            </a:pPr>
            <a:r>
              <a:rPr lang="vi-VN" sz="1800" dirty="0">
                <a:effectLst/>
                <a:latin typeface="Times New Roman" panose="02020603050405020304" pitchFamily="18" charset="0"/>
                <a:ea typeface="Calibri" panose="020F0502020204030204" pitchFamily="34" charset="0"/>
                <a:cs typeface="Calibri" panose="020F0502020204030204" pitchFamily="34" charset="0"/>
              </a:rPr>
              <a:t>}</a:t>
            </a:r>
            <a:endParaRPr lang="en-VN" sz="1800" dirty="0">
              <a:effectLst/>
              <a:latin typeface="Times New Roman" panose="02020603050405020304" pitchFamily="18" charset="0"/>
              <a:ea typeface="Calibri" panose="020F0502020204030204" pitchFamily="34" charset="0"/>
              <a:cs typeface="Calibri" panose="020F0502020204030204" pitchFamily="34" charset="0"/>
            </a:endParaRPr>
          </a:p>
          <a:p>
            <a:endParaRPr lang="en-VN" dirty="0"/>
          </a:p>
        </p:txBody>
      </p:sp>
    </p:spTree>
    <p:extLst>
      <p:ext uri="{BB962C8B-B14F-4D97-AF65-F5344CB8AC3E}">
        <p14:creationId xmlns:p14="http://schemas.microsoft.com/office/powerpoint/2010/main" val="1661964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BA5C59-7AED-ADCD-77DE-6CAC29EFD6B3}"/>
              </a:ext>
            </a:extLst>
          </p:cNvPr>
          <p:cNvSpPr txBox="1"/>
          <p:nvPr/>
        </p:nvSpPr>
        <p:spPr>
          <a:xfrm>
            <a:off x="2573080" y="1"/>
            <a:ext cx="5564270" cy="830997"/>
          </a:xfrm>
          <a:prstGeom prst="rect">
            <a:avLst/>
          </a:prstGeom>
          <a:noFill/>
        </p:spPr>
        <p:txBody>
          <a:bodyPr wrap="square" rtlCol="0">
            <a:spAutoFit/>
          </a:bodyPr>
          <a:lstStyle/>
          <a:p>
            <a:r>
              <a:rPr lang="en-VN" sz="2400" b="1" dirty="0"/>
              <a:t>Ôm Lấy Niềm Đau -  Đề Cuối Kỳ OOP 2023 </a:t>
            </a:r>
          </a:p>
          <a:p>
            <a:endParaRPr lang="en-VN" sz="2400" dirty="0"/>
          </a:p>
        </p:txBody>
      </p:sp>
      <p:sp>
        <p:nvSpPr>
          <p:cNvPr id="7" name="TextBox 6">
            <a:extLst>
              <a:ext uri="{FF2B5EF4-FFF2-40B4-BE49-F238E27FC236}">
                <a16:creationId xmlns:a16="http://schemas.microsoft.com/office/drawing/2014/main" id="{80678E9C-8C78-6486-7CFC-8A8BF44ADC97}"/>
              </a:ext>
            </a:extLst>
          </p:cNvPr>
          <p:cNvSpPr txBox="1"/>
          <p:nvPr/>
        </p:nvSpPr>
        <p:spPr>
          <a:xfrm>
            <a:off x="393405" y="350874"/>
            <a:ext cx="10473069" cy="5632311"/>
          </a:xfrm>
          <a:prstGeom prst="rect">
            <a:avLst/>
          </a:prstGeom>
          <a:noFill/>
        </p:spPr>
        <p:txBody>
          <a:bodyPr wrap="square" rtlCol="0">
            <a:spAutoFit/>
          </a:bodyPr>
          <a:lstStyle/>
          <a:p>
            <a:endParaRPr lang="en-VN" dirty="0">
              <a:latin typeface="Segoe UI" panose="020B0502040204020203" pitchFamily="34" charset="0"/>
              <a:cs typeface="Segoe UI" panose="020B0502040204020203" pitchFamily="34" charset="0"/>
            </a:endParaRPr>
          </a:p>
          <a:p>
            <a:r>
              <a:rPr lang="en-VN" dirty="0">
                <a:latin typeface="Segoe UI" panose="020B0502040204020203" pitchFamily="34" charset="0"/>
                <a:cs typeface="Segoe UI" panose="020B0502040204020203" pitchFamily="34" charset="0"/>
              </a:rPr>
              <a:t>Bước 1 : </a:t>
            </a:r>
            <a:r>
              <a:rPr lang="vi-VN" sz="1800" dirty="0">
                <a:effectLst/>
                <a:latin typeface="Segoe UI" panose="020B0502040204020203" pitchFamily="34" charset="0"/>
                <a:ea typeface="Calibri" panose="020F0502020204030204" pitchFamily="34" charset="0"/>
                <a:cs typeface="Segoe UI" panose="020B0502040204020203" pitchFamily="34" charset="0"/>
              </a:rPr>
              <a:t>IntArr</a:t>
            </a:r>
            <a:r>
              <a:rPr lang="en-US" sz="1800" dirty="0">
                <a:effectLst/>
                <a:latin typeface="Segoe UI" panose="020B0502040204020203" pitchFamily="34" charset="0"/>
                <a:ea typeface="Calibri" panose="020F0502020204030204" pitchFamily="34" charset="0"/>
                <a:cs typeface="Segoe UI" panose="020B0502040204020203" pitchFamily="34" charset="0"/>
              </a:rPr>
              <a:t> </a:t>
            </a:r>
            <a:r>
              <a:rPr lang="en-US" sz="1800" b="1" dirty="0">
                <a:effectLst/>
                <a:latin typeface="Segoe UI" panose="020B0502040204020203" pitchFamily="34" charset="0"/>
                <a:ea typeface="Calibri" panose="020F0502020204030204" pitchFamily="34" charset="0"/>
                <a:cs typeface="Segoe UI" panose="020B0502040204020203" pitchFamily="34" charset="0"/>
              </a:rPr>
              <a:t>l1</a:t>
            </a:r>
            <a:r>
              <a:rPr lang="en-US" sz="1800" dirty="0">
                <a:effectLst/>
                <a:latin typeface="Segoe UI" panose="020B0502040204020203" pitchFamily="34" charset="0"/>
                <a:ea typeface="Calibri" panose="020F0502020204030204" pitchFamily="34" charset="0"/>
                <a:cs typeface="Segoe UI" panose="020B0502040204020203" pitchFamily="34" charset="0"/>
              </a:rPr>
              <a:t>; </a:t>
            </a:r>
            <a:r>
              <a:rPr lang="vi-VN" sz="1800" b="1" dirty="0">
                <a:solidFill>
                  <a:schemeClr val="accent5"/>
                </a:solidFill>
                <a:effectLst/>
                <a:latin typeface="Segoe UI" panose="020B0502040204020203" pitchFamily="34" charset="0"/>
                <a:ea typeface="Calibri" panose="020F0502020204030204" pitchFamily="34" charset="0"/>
                <a:cs typeface="Segoe UI" panose="020B0502040204020203" pitchFamily="34" charset="0"/>
              </a:rPr>
              <a:t>//tạo mảng không chứa bất kì phần tử nào</a:t>
            </a:r>
            <a:endParaRPr lang="en-VN" sz="1800" b="1" dirty="0">
              <a:solidFill>
                <a:schemeClr val="accent5"/>
              </a:solidFill>
              <a:effectLst/>
              <a:latin typeface="Segoe UI" panose="020B0502040204020203" pitchFamily="34" charset="0"/>
              <a:ea typeface="Calibri" panose="020F0502020204030204" pitchFamily="34" charset="0"/>
              <a:cs typeface="Segoe UI" panose="020B0502040204020203" pitchFamily="34" charset="0"/>
            </a:endParaRPr>
          </a:p>
          <a:p>
            <a:endParaRPr lang="en-VN" b="0" dirty="0">
              <a:solidFill>
                <a:srgbClr val="0000FF"/>
              </a:solidFill>
              <a:effectLst/>
              <a:latin typeface="Menlo" panose="020B0609030804020204" pitchFamily="49" charset="0"/>
            </a:endParaRPr>
          </a:p>
          <a:p>
            <a:r>
              <a:rPr lang="en-US" b="0" dirty="0">
                <a:solidFill>
                  <a:srgbClr val="0000FF"/>
                </a:solidFill>
                <a:effectLst/>
                <a:latin typeface="Menlo" panose="020B0609030804020204" pitchFamily="49" charset="0"/>
              </a:rPr>
              <a:t>class</a:t>
            </a:r>
            <a:r>
              <a:rPr lang="en-US" b="0" dirty="0">
                <a:solidFill>
                  <a:srgbClr val="000000"/>
                </a:solidFill>
                <a:effectLst/>
                <a:latin typeface="Menlo" panose="020B0609030804020204" pitchFamily="49" charset="0"/>
              </a:rPr>
              <a:t> </a:t>
            </a:r>
            <a:r>
              <a:rPr lang="en-US" b="0" dirty="0" err="1">
                <a:solidFill>
                  <a:srgbClr val="2B91AF"/>
                </a:solidFill>
                <a:effectLst/>
                <a:latin typeface="Menlo" panose="020B0609030804020204" pitchFamily="49" charset="0"/>
              </a:rPr>
              <a:t>IntArr</a:t>
            </a:r>
            <a:r>
              <a:rPr lang="en-US" b="0" dirty="0">
                <a:solidFill>
                  <a:srgbClr val="000000"/>
                </a:solidFill>
                <a:effectLst/>
                <a:latin typeface="Menlo" panose="020B0609030804020204" pitchFamily="49" charset="0"/>
              </a:rPr>
              <a:t> </a:t>
            </a:r>
          </a:p>
          <a:p>
            <a:r>
              <a:rPr lang="en-US" b="0" dirty="0">
                <a:solidFill>
                  <a:srgbClr val="000000"/>
                </a:solidFill>
                <a:effectLst/>
                <a:latin typeface="Menlo" panose="020B0609030804020204" pitchFamily="49" charset="0"/>
              </a:rPr>
              <a:t>{</a:t>
            </a:r>
          </a:p>
          <a:p>
            <a:r>
              <a:rPr lang="en-US" b="0" dirty="0">
                <a:solidFill>
                  <a:srgbClr val="0000FF"/>
                </a:solidFill>
                <a:effectLst/>
                <a:latin typeface="Menlo" panose="020B0609030804020204" pitchFamily="49" charset="0"/>
              </a:rPr>
              <a:t>private:</a:t>
            </a:r>
            <a:endParaRPr lang="en-US" b="0" dirty="0">
              <a:solidFill>
                <a:srgbClr val="000000"/>
              </a:solidFill>
              <a:effectLst/>
              <a:latin typeface="Menlo" panose="020B0609030804020204" pitchFamily="49" charset="0"/>
            </a:endParaRPr>
          </a:p>
          <a:p>
            <a:r>
              <a:rPr lang="en-US" b="0" dirty="0">
                <a:solidFill>
                  <a:srgbClr val="0000FF"/>
                </a:solidFill>
                <a:effectLst/>
                <a:latin typeface="Menlo" panose="020B0609030804020204" pitchFamily="49" charset="0"/>
              </a:rPr>
              <a:t>int</a:t>
            </a:r>
            <a:r>
              <a:rPr lang="en-US" b="0" dirty="0">
                <a:solidFill>
                  <a:srgbClr val="000000"/>
                </a:solidFill>
                <a:effectLst/>
                <a:latin typeface="Menlo" panose="020B0609030804020204" pitchFamily="49" charset="0"/>
              </a:rPr>
              <a:t> count; </a:t>
            </a:r>
          </a:p>
          <a:p>
            <a:r>
              <a:rPr lang="en-US" b="0" dirty="0">
                <a:solidFill>
                  <a:srgbClr val="0000FF"/>
                </a:solidFill>
                <a:effectLst/>
                <a:latin typeface="Menlo" panose="020B0609030804020204" pitchFamily="49" charset="0"/>
              </a:rPr>
              <a:t>int</a:t>
            </a:r>
            <a:r>
              <a:rPr lang="en-US" b="0" dirty="0">
                <a:solidFill>
                  <a:srgbClr val="000000"/>
                </a:solidFill>
                <a:effectLst/>
                <a:latin typeface="Menlo" panose="020B0609030804020204" pitchFamily="49" charset="0"/>
              </a:rPr>
              <a:t> * values; </a:t>
            </a:r>
          </a:p>
          <a:p>
            <a:r>
              <a:rPr lang="en-US" b="0" dirty="0">
                <a:solidFill>
                  <a:srgbClr val="0000FF"/>
                </a:solidFill>
                <a:effectLst/>
                <a:latin typeface="Menlo" panose="020B0609030804020204" pitchFamily="49" charset="0"/>
              </a:rPr>
              <a:t>public:</a:t>
            </a:r>
            <a:endParaRPr lang="en-US" b="0" dirty="0">
              <a:solidFill>
                <a:srgbClr val="000000"/>
              </a:solidFill>
              <a:effectLst/>
              <a:latin typeface="Menlo" panose="020B0609030804020204" pitchFamily="49" charset="0"/>
            </a:endParaRPr>
          </a:p>
          <a:p>
            <a:r>
              <a:rPr lang="en-US" b="0" dirty="0">
                <a:solidFill>
                  <a:srgbClr val="000000"/>
                </a:solidFill>
                <a:effectLst/>
                <a:latin typeface="Menlo" panose="020B0609030804020204" pitchFamily="49" charset="0"/>
              </a:rPr>
              <a:t> </a:t>
            </a:r>
            <a:r>
              <a:rPr lang="en-US" b="0" dirty="0">
                <a:solidFill>
                  <a:srgbClr val="008000"/>
                </a:solidFill>
                <a:effectLst/>
                <a:latin typeface="Menlo" panose="020B0609030804020204" pitchFamily="49" charset="0"/>
              </a:rPr>
              <a:t>//constructor </a:t>
            </a:r>
            <a:r>
              <a:rPr lang="en-US" b="0" dirty="0" err="1">
                <a:solidFill>
                  <a:srgbClr val="008000"/>
                </a:solidFill>
                <a:effectLst/>
                <a:latin typeface="Menlo" panose="020B0609030804020204" pitchFamily="49" charset="0"/>
              </a:rPr>
              <a:t>không</a:t>
            </a:r>
            <a:r>
              <a:rPr lang="en-US" b="0" dirty="0">
                <a:solidFill>
                  <a:srgbClr val="008000"/>
                </a:solidFill>
                <a:effectLst/>
                <a:latin typeface="Menlo" panose="020B0609030804020204" pitchFamily="49" charset="0"/>
              </a:rPr>
              <a:t> </a:t>
            </a:r>
            <a:r>
              <a:rPr lang="en-US" b="0" dirty="0" err="1">
                <a:solidFill>
                  <a:srgbClr val="008000"/>
                </a:solidFill>
                <a:effectLst/>
                <a:latin typeface="Menlo" panose="020B0609030804020204" pitchFamily="49" charset="0"/>
              </a:rPr>
              <a:t>tham</a:t>
            </a:r>
            <a:r>
              <a:rPr lang="en-US" b="0" dirty="0">
                <a:solidFill>
                  <a:srgbClr val="008000"/>
                </a:solidFill>
                <a:effectLst/>
                <a:latin typeface="Menlo" panose="020B0609030804020204" pitchFamily="49" charset="0"/>
              </a:rPr>
              <a:t> </a:t>
            </a:r>
            <a:r>
              <a:rPr lang="en-US" b="0" dirty="0" err="1">
                <a:solidFill>
                  <a:srgbClr val="008000"/>
                </a:solidFill>
                <a:effectLst/>
                <a:latin typeface="Menlo" panose="020B0609030804020204" pitchFamily="49" charset="0"/>
              </a:rPr>
              <a:t>số</a:t>
            </a:r>
            <a:r>
              <a:rPr lang="en-US" b="0" dirty="0">
                <a:solidFill>
                  <a:srgbClr val="008000"/>
                </a:solidFill>
                <a:effectLst/>
                <a:latin typeface="Menlo" panose="020B0609030804020204" pitchFamily="49" charset="0"/>
              </a:rPr>
              <a:t>, </a:t>
            </a:r>
            <a:r>
              <a:rPr lang="en-US" b="0" dirty="0" err="1">
                <a:solidFill>
                  <a:srgbClr val="008000"/>
                </a:solidFill>
                <a:effectLst/>
                <a:latin typeface="Menlo" panose="020B0609030804020204" pitchFamily="49" charset="0"/>
              </a:rPr>
              <a:t>tạo</a:t>
            </a:r>
            <a:r>
              <a:rPr lang="en-US" b="0" dirty="0">
                <a:solidFill>
                  <a:srgbClr val="008000"/>
                </a:solidFill>
                <a:effectLst/>
                <a:latin typeface="Menlo" panose="020B0609030804020204" pitchFamily="49" charset="0"/>
              </a:rPr>
              <a:t> </a:t>
            </a:r>
            <a:r>
              <a:rPr lang="en-US" b="0" dirty="0" err="1">
                <a:solidFill>
                  <a:srgbClr val="008000"/>
                </a:solidFill>
                <a:effectLst/>
                <a:latin typeface="Menlo" panose="020B0609030804020204" pitchFamily="49" charset="0"/>
              </a:rPr>
              <a:t>mảng</a:t>
            </a:r>
            <a:r>
              <a:rPr lang="en-US" b="0" dirty="0">
                <a:solidFill>
                  <a:srgbClr val="008000"/>
                </a:solidFill>
                <a:effectLst/>
                <a:latin typeface="Menlo" panose="020B0609030804020204" pitchFamily="49" charset="0"/>
              </a:rPr>
              <a:t> </a:t>
            </a:r>
            <a:r>
              <a:rPr lang="en-US" b="0" dirty="0" err="1">
                <a:solidFill>
                  <a:srgbClr val="008000"/>
                </a:solidFill>
                <a:effectLst/>
                <a:latin typeface="Menlo" panose="020B0609030804020204" pitchFamily="49" charset="0"/>
              </a:rPr>
              <a:t>không</a:t>
            </a:r>
            <a:r>
              <a:rPr lang="en-US" b="0" dirty="0">
                <a:solidFill>
                  <a:srgbClr val="008000"/>
                </a:solidFill>
                <a:effectLst/>
                <a:latin typeface="Menlo" panose="020B0609030804020204" pitchFamily="49" charset="0"/>
              </a:rPr>
              <a:t> </a:t>
            </a:r>
            <a:r>
              <a:rPr lang="en-US" b="0" dirty="0" err="1">
                <a:solidFill>
                  <a:srgbClr val="008000"/>
                </a:solidFill>
                <a:effectLst/>
                <a:latin typeface="Menlo" panose="020B0609030804020204" pitchFamily="49" charset="0"/>
              </a:rPr>
              <a:t>chứa</a:t>
            </a:r>
            <a:r>
              <a:rPr lang="en-US" b="0" dirty="0">
                <a:solidFill>
                  <a:srgbClr val="008000"/>
                </a:solidFill>
                <a:effectLst/>
                <a:latin typeface="Menlo" panose="020B0609030804020204" pitchFamily="49" charset="0"/>
              </a:rPr>
              <a:t> </a:t>
            </a:r>
            <a:r>
              <a:rPr lang="en-US" b="0" dirty="0" err="1">
                <a:solidFill>
                  <a:srgbClr val="008000"/>
                </a:solidFill>
                <a:effectLst/>
                <a:latin typeface="Menlo" panose="020B0609030804020204" pitchFamily="49" charset="0"/>
              </a:rPr>
              <a:t>bất</a:t>
            </a:r>
            <a:r>
              <a:rPr lang="en-US" b="0" dirty="0">
                <a:solidFill>
                  <a:srgbClr val="008000"/>
                </a:solidFill>
                <a:effectLst/>
                <a:latin typeface="Menlo" panose="020B0609030804020204" pitchFamily="49" charset="0"/>
              </a:rPr>
              <a:t> </a:t>
            </a:r>
            <a:r>
              <a:rPr lang="en-US" b="0" dirty="0" err="1">
                <a:solidFill>
                  <a:srgbClr val="008000"/>
                </a:solidFill>
                <a:effectLst/>
                <a:latin typeface="Menlo" panose="020B0609030804020204" pitchFamily="49" charset="0"/>
              </a:rPr>
              <a:t>phần</a:t>
            </a:r>
            <a:r>
              <a:rPr lang="en-US" dirty="0">
                <a:solidFill>
                  <a:srgbClr val="008000"/>
                </a:solidFill>
                <a:latin typeface="Menlo" panose="020B0609030804020204" pitchFamily="49" charset="0"/>
              </a:rPr>
              <a:t> </a:t>
            </a:r>
            <a:r>
              <a:rPr lang="en-US" b="0" dirty="0" err="1">
                <a:solidFill>
                  <a:srgbClr val="008000"/>
                </a:solidFill>
                <a:effectLst/>
                <a:latin typeface="Menlo" panose="020B0609030804020204" pitchFamily="49" charset="0"/>
              </a:rPr>
              <a:t>tử</a:t>
            </a:r>
            <a:r>
              <a:rPr lang="en-US" b="0" dirty="0">
                <a:solidFill>
                  <a:srgbClr val="008000"/>
                </a:solidFill>
                <a:effectLst/>
                <a:latin typeface="Menlo" panose="020B0609030804020204" pitchFamily="49" charset="0"/>
              </a:rPr>
              <a:t> </a:t>
            </a:r>
            <a:r>
              <a:rPr lang="en-US" b="0" dirty="0" err="1">
                <a:solidFill>
                  <a:srgbClr val="008000"/>
                </a:solidFill>
                <a:effectLst/>
                <a:latin typeface="Menlo" panose="020B0609030804020204" pitchFamily="49" charset="0"/>
              </a:rPr>
              <a:t>nào</a:t>
            </a:r>
            <a:endParaRPr lang="en-US" b="0" dirty="0">
              <a:solidFill>
                <a:srgbClr val="000000"/>
              </a:solidFill>
              <a:effectLst/>
              <a:latin typeface="Menlo" panose="020B0609030804020204" pitchFamily="49" charset="0"/>
            </a:endParaRPr>
          </a:p>
          <a:p>
            <a:r>
              <a:rPr lang="en-US" b="0" dirty="0">
                <a:solidFill>
                  <a:srgbClr val="74531F"/>
                </a:solidFill>
                <a:effectLst/>
                <a:latin typeface="Menlo" panose="020B0609030804020204" pitchFamily="49" charset="0"/>
              </a:rPr>
              <a:t>	</a:t>
            </a:r>
            <a:r>
              <a:rPr lang="en-US" b="0" dirty="0" err="1">
                <a:solidFill>
                  <a:srgbClr val="74531F"/>
                </a:solidFill>
                <a:effectLst/>
                <a:latin typeface="Menlo" panose="020B0609030804020204" pitchFamily="49" charset="0"/>
              </a:rPr>
              <a:t>IntArr</a:t>
            </a:r>
            <a:r>
              <a:rPr lang="en-US" b="0" dirty="0">
                <a:solidFill>
                  <a:srgbClr val="000000"/>
                </a:solidFill>
                <a:effectLst/>
                <a:latin typeface="Menlo" panose="020B0609030804020204" pitchFamily="49" charset="0"/>
              </a:rPr>
              <a:t>() </a:t>
            </a:r>
          </a:p>
          <a:p>
            <a:r>
              <a:rPr lang="en-US" dirty="0">
                <a:solidFill>
                  <a:srgbClr val="000000"/>
                </a:solidFill>
                <a:latin typeface="Menlo" panose="020B0609030804020204" pitchFamily="49" charset="0"/>
              </a:rPr>
              <a:t>	</a:t>
            </a:r>
            <a:r>
              <a:rPr lang="en-US" b="0" dirty="0">
                <a:solidFill>
                  <a:srgbClr val="000000"/>
                </a:solidFill>
                <a:effectLst/>
                <a:latin typeface="Menlo" panose="020B0609030804020204" pitchFamily="49" charset="0"/>
              </a:rPr>
              <a:t>{</a:t>
            </a:r>
          </a:p>
          <a:p>
            <a:r>
              <a:rPr lang="en-US" b="0" dirty="0">
                <a:solidFill>
                  <a:srgbClr val="000000"/>
                </a:solidFill>
                <a:effectLst/>
                <a:latin typeface="Menlo" panose="020B0609030804020204" pitchFamily="49" charset="0"/>
              </a:rPr>
              <a:t>		count = </a:t>
            </a:r>
            <a:r>
              <a:rPr lang="en-US" b="0" dirty="0">
                <a:solidFill>
                  <a:srgbClr val="098658"/>
                </a:solidFill>
                <a:effectLst/>
                <a:latin typeface="Menlo" panose="020B0609030804020204" pitchFamily="49" charset="0"/>
              </a:rPr>
              <a:t>0</a:t>
            </a:r>
            <a:r>
              <a:rPr lang="en-US" b="0" dirty="0">
                <a:solidFill>
                  <a:srgbClr val="000000"/>
                </a:solidFill>
                <a:effectLst/>
                <a:latin typeface="Menlo" panose="020B0609030804020204" pitchFamily="49" charset="0"/>
              </a:rPr>
              <a:t>;</a:t>
            </a:r>
          </a:p>
          <a:p>
            <a:r>
              <a:rPr lang="en-US" b="0" dirty="0">
                <a:solidFill>
                  <a:srgbClr val="000000"/>
                </a:solidFill>
                <a:effectLst/>
                <a:latin typeface="Menlo" panose="020B0609030804020204" pitchFamily="49" charset="0"/>
              </a:rPr>
              <a:t>		values = </a:t>
            </a:r>
            <a:r>
              <a:rPr lang="en-US" b="0" dirty="0">
                <a:solidFill>
                  <a:srgbClr val="0000FF"/>
                </a:solidFill>
                <a:effectLst/>
                <a:latin typeface="Menlo" panose="020B0609030804020204" pitchFamily="49" charset="0"/>
              </a:rPr>
              <a:t>NULL</a:t>
            </a:r>
            <a:r>
              <a:rPr lang="en-US" b="0" dirty="0">
                <a:solidFill>
                  <a:srgbClr val="000000"/>
                </a:solidFill>
                <a:effectLst/>
                <a:latin typeface="Menlo" panose="020B0609030804020204" pitchFamily="49" charset="0"/>
              </a:rPr>
              <a:t>;</a:t>
            </a:r>
          </a:p>
          <a:p>
            <a:r>
              <a:rPr lang="en-US" b="0" dirty="0">
                <a:solidFill>
                  <a:srgbClr val="000000"/>
                </a:solidFill>
                <a:effectLst/>
                <a:latin typeface="Menlo" panose="020B0609030804020204" pitchFamily="49" charset="0"/>
              </a:rPr>
              <a:t>	}</a:t>
            </a:r>
          </a:p>
          <a:p>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a:t>
            </a:r>
          </a:p>
          <a:p>
            <a:br>
              <a:rPr lang="en-US" b="0" dirty="0">
                <a:solidFill>
                  <a:srgbClr val="000000"/>
                </a:solidFill>
                <a:effectLst/>
                <a:latin typeface="Menlo" panose="020B0609030804020204" pitchFamily="49" charset="0"/>
              </a:rPr>
            </a:br>
            <a:endParaRPr lang="en-US" b="0" dirty="0">
              <a:solidFill>
                <a:srgbClr val="000000"/>
              </a:solidFill>
              <a:effectLst/>
              <a:latin typeface="Menlo" panose="020B0609030804020204" pitchFamily="49" charset="0"/>
            </a:endParaRPr>
          </a:p>
          <a:p>
            <a:endParaRPr lang="en-VN" dirty="0"/>
          </a:p>
        </p:txBody>
      </p:sp>
    </p:spTree>
    <p:extLst>
      <p:ext uri="{BB962C8B-B14F-4D97-AF65-F5344CB8AC3E}">
        <p14:creationId xmlns:p14="http://schemas.microsoft.com/office/powerpoint/2010/main" val="2795220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F6D7E7-C0FD-E4BF-8E6B-A396855C5477}"/>
              </a:ext>
            </a:extLst>
          </p:cNvPr>
          <p:cNvSpPr txBox="1"/>
          <p:nvPr/>
        </p:nvSpPr>
        <p:spPr>
          <a:xfrm>
            <a:off x="340242" y="138223"/>
            <a:ext cx="11227981" cy="6176050"/>
          </a:xfrm>
          <a:prstGeom prst="rect">
            <a:avLst/>
          </a:prstGeom>
          <a:noFill/>
        </p:spPr>
        <p:txBody>
          <a:bodyPr wrap="square" rtlCol="0">
            <a:spAutoFit/>
          </a:bodyPr>
          <a:lstStyle/>
          <a:p>
            <a:pPr marL="457200">
              <a:lnSpc>
                <a:spcPct val="150000"/>
              </a:lnSpc>
              <a:spcAft>
                <a:spcPts val="1000"/>
              </a:spcAft>
            </a:pPr>
            <a:r>
              <a:rPr lang="en-US" b="1" dirty="0" err="1">
                <a:latin typeface="Segoe UI" panose="020B0502040204020203" pitchFamily="34" charset="0"/>
                <a:ea typeface="Calibri" panose="020F0502020204030204" pitchFamily="34" charset="0"/>
                <a:cs typeface="Segoe UI" panose="020B0502040204020203" pitchFamily="34" charset="0"/>
              </a:rPr>
              <a:t>Bước</a:t>
            </a:r>
            <a:r>
              <a:rPr lang="en-US" b="1" dirty="0">
                <a:latin typeface="Segoe UI" panose="020B0502040204020203" pitchFamily="34" charset="0"/>
                <a:ea typeface="Calibri" panose="020F0502020204030204" pitchFamily="34" charset="0"/>
                <a:cs typeface="Segoe UI" panose="020B0502040204020203" pitchFamily="34" charset="0"/>
              </a:rPr>
              <a:t> 2 : </a:t>
            </a:r>
            <a:r>
              <a:rPr lang="en-US" sz="1800" dirty="0" err="1">
                <a:solidFill>
                  <a:schemeClr val="accent5"/>
                </a:solidFill>
                <a:effectLst/>
                <a:latin typeface="Segoe UI" panose="020B0502040204020203" pitchFamily="34" charset="0"/>
                <a:ea typeface="Calibri" panose="020F0502020204030204" pitchFamily="34" charset="0"/>
                <a:cs typeface="Segoe UI" panose="020B0502040204020203" pitchFamily="34" charset="0"/>
              </a:rPr>
              <a:t>IntArr</a:t>
            </a:r>
            <a:r>
              <a:rPr lang="en-US" sz="1800" dirty="0">
                <a:solidFill>
                  <a:schemeClr val="accent5"/>
                </a:solidFill>
                <a:effectLst/>
                <a:latin typeface="Segoe UI" panose="020B0502040204020203" pitchFamily="34" charset="0"/>
                <a:ea typeface="Calibri" panose="020F0502020204030204" pitchFamily="34" charset="0"/>
                <a:cs typeface="Segoe UI" panose="020B0502040204020203" pitchFamily="34" charset="0"/>
              </a:rPr>
              <a:t> l2(3,2);// </a:t>
            </a:r>
            <a:r>
              <a:rPr lang="en-US" sz="1800" dirty="0" err="1">
                <a:solidFill>
                  <a:schemeClr val="accent5"/>
                </a:solidFill>
                <a:effectLst/>
                <a:latin typeface="Segoe UI" panose="020B0502040204020203" pitchFamily="34" charset="0"/>
                <a:ea typeface="Calibri" panose="020F0502020204030204" pitchFamily="34" charset="0"/>
                <a:cs typeface="Segoe UI" panose="020B0502040204020203" pitchFamily="34" charset="0"/>
              </a:rPr>
              <a:t>tạo</a:t>
            </a:r>
            <a:r>
              <a:rPr lang="vi-VN" sz="1800" dirty="0">
                <a:solidFill>
                  <a:schemeClr val="accent5"/>
                </a:solidFill>
                <a:effectLst/>
                <a:latin typeface="Segoe UI" panose="020B0502040204020203" pitchFamily="34" charset="0"/>
                <a:ea typeface="Calibri" panose="020F0502020204030204" pitchFamily="34" charset="0"/>
                <a:cs typeface="Segoe UI" panose="020B0502040204020203" pitchFamily="34" charset="0"/>
              </a:rPr>
              <a:t> một mảng với 3 phần tử, tất cả phần tử đều có giá trị là 2</a:t>
            </a:r>
            <a:endParaRPr lang="en-VN" b="0" dirty="0">
              <a:solidFill>
                <a:srgbClr val="0000FF"/>
              </a:solidFill>
              <a:effectLst/>
              <a:latin typeface="Menlo" panose="020B0609030804020204" pitchFamily="49" charset="0"/>
            </a:endParaRPr>
          </a:p>
          <a:p>
            <a:r>
              <a:rPr lang="en-US" b="0" dirty="0">
                <a:solidFill>
                  <a:srgbClr val="0000FF"/>
                </a:solidFill>
                <a:effectLst/>
                <a:latin typeface="Menlo" panose="020B0609030804020204" pitchFamily="49" charset="0"/>
              </a:rPr>
              <a:t>class</a:t>
            </a:r>
            <a:r>
              <a:rPr lang="en-US" b="0" dirty="0">
                <a:solidFill>
                  <a:srgbClr val="000000"/>
                </a:solidFill>
                <a:effectLst/>
                <a:latin typeface="Menlo" panose="020B0609030804020204" pitchFamily="49" charset="0"/>
              </a:rPr>
              <a:t> </a:t>
            </a:r>
            <a:r>
              <a:rPr lang="en-US" b="0" dirty="0" err="1">
                <a:solidFill>
                  <a:srgbClr val="2B91AF"/>
                </a:solidFill>
                <a:effectLst/>
                <a:latin typeface="Menlo" panose="020B0609030804020204" pitchFamily="49" charset="0"/>
              </a:rPr>
              <a:t>IntArr</a:t>
            </a:r>
            <a:r>
              <a:rPr lang="en-US" b="0" dirty="0">
                <a:solidFill>
                  <a:srgbClr val="000000"/>
                </a:solidFill>
                <a:effectLst/>
                <a:latin typeface="Menlo" panose="020B0609030804020204" pitchFamily="49" charset="0"/>
              </a:rPr>
              <a:t> </a:t>
            </a:r>
          </a:p>
          <a:p>
            <a:r>
              <a:rPr lang="en-US" b="0" dirty="0">
                <a:solidFill>
                  <a:srgbClr val="000000"/>
                </a:solidFill>
                <a:effectLst/>
                <a:latin typeface="Menlo" panose="020B0609030804020204" pitchFamily="49" charset="0"/>
              </a:rPr>
              <a:t>{</a:t>
            </a:r>
          </a:p>
          <a:p>
            <a:r>
              <a:rPr lang="en-US" b="0" dirty="0">
                <a:solidFill>
                  <a:srgbClr val="0000FF"/>
                </a:solidFill>
                <a:effectLst/>
                <a:latin typeface="Menlo" panose="020B0609030804020204" pitchFamily="49" charset="0"/>
              </a:rPr>
              <a:t>private:</a:t>
            </a:r>
            <a:endParaRPr lang="en-US" b="0" dirty="0">
              <a:solidFill>
                <a:srgbClr val="000000"/>
              </a:solidFill>
              <a:effectLst/>
              <a:latin typeface="Menlo" panose="020B0609030804020204" pitchFamily="49" charset="0"/>
            </a:endParaRPr>
          </a:p>
          <a:p>
            <a:r>
              <a:rPr lang="en-US" b="0" dirty="0">
                <a:solidFill>
                  <a:srgbClr val="0000FF"/>
                </a:solidFill>
                <a:effectLst/>
                <a:latin typeface="Menlo" panose="020B0609030804020204" pitchFamily="49" charset="0"/>
              </a:rPr>
              <a:t>int</a:t>
            </a:r>
            <a:r>
              <a:rPr lang="en-US" b="0" dirty="0">
                <a:solidFill>
                  <a:srgbClr val="000000"/>
                </a:solidFill>
                <a:effectLst/>
                <a:latin typeface="Menlo" panose="020B0609030804020204" pitchFamily="49" charset="0"/>
              </a:rPr>
              <a:t> count; </a:t>
            </a:r>
          </a:p>
          <a:p>
            <a:r>
              <a:rPr lang="en-US" b="0" dirty="0">
                <a:solidFill>
                  <a:srgbClr val="0000FF"/>
                </a:solidFill>
                <a:effectLst/>
                <a:latin typeface="Menlo" panose="020B0609030804020204" pitchFamily="49" charset="0"/>
              </a:rPr>
              <a:t>int</a:t>
            </a:r>
            <a:r>
              <a:rPr lang="en-US" b="0" dirty="0">
                <a:solidFill>
                  <a:srgbClr val="000000"/>
                </a:solidFill>
                <a:effectLst/>
                <a:latin typeface="Menlo" panose="020B0609030804020204" pitchFamily="49" charset="0"/>
              </a:rPr>
              <a:t> * values; </a:t>
            </a:r>
          </a:p>
          <a:p>
            <a:r>
              <a:rPr lang="en-US" b="0" dirty="0">
                <a:solidFill>
                  <a:srgbClr val="0000FF"/>
                </a:solidFill>
                <a:effectLst/>
                <a:latin typeface="Menlo" panose="020B0609030804020204" pitchFamily="49" charset="0"/>
              </a:rPr>
              <a:t>public:</a:t>
            </a:r>
            <a:endParaRPr lang="en-US" b="0" dirty="0">
              <a:solidFill>
                <a:srgbClr val="000000"/>
              </a:solidFill>
              <a:effectLst/>
              <a:latin typeface="Menlo" panose="020B0609030804020204" pitchFamily="49" charset="0"/>
            </a:endParaRPr>
          </a:p>
          <a:p>
            <a:r>
              <a:rPr lang="en-US" b="0" dirty="0">
                <a:solidFill>
                  <a:srgbClr val="000000"/>
                </a:solidFill>
                <a:effectLst/>
                <a:latin typeface="Menlo" panose="020B0609030804020204" pitchFamily="49" charset="0"/>
              </a:rPr>
              <a:t> </a:t>
            </a:r>
            <a:r>
              <a:rPr lang="vi-VN" b="0" dirty="0">
                <a:solidFill>
                  <a:srgbClr val="008000"/>
                </a:solidFill>
                <a:effectLst/>
                <a:latin typeface="Menlo" panose="020B0609030804020204" pitchFamily="49" charset="0"/>
              </a:rPr>
              <a:t>//constructor với đối số là </a:t>
            </a:r>
            <a:r>
              <a:rPr lang="vi-VN" b="1" dirty="0">
                <a:solidFill>
                  <a:srgbClr val="008000"/>
                </a:solidFill>
                <a:effectLst/>
                <a:latin typeface="Menlo" panose="020B0609030804020204" pitchFamily="49" charset="0"/>
              </a:rPr>
              <a:t>số lượng </a:t>
            </a:r>
            <a:r>
              <a:rPr lang="vi-VN" b="0" dirty="0">
                <a:solidFill>
                  <a:srgbClr val="008000"/>
                </a:solidFill>
                <a:effectLst/>
                <a:latin typeface="Menlo" panose="020B0609030804020204" pitchFamily="49" charset="0"/>
              </a:rPr>
              <a:t>phần tử và </a:t>
            </a:r>
            <a:r>
              <a:rPr lang="vi-VN" b="1" dirty="0">
                <a:solidFill>
                  <a:srgbClr val="008000"/>
                </a:solidFill>
                <a:effectLst/>
                <a:latin typeface="Menlo" panose="020B0609030804020204" pitchFamily="49" charset="0"/>
              </a:rPr>
              <a:t>giá trị </a:t>
            </a:r>
            <a:r>
              <a:rPr lang="vi-VN" b="0" dirty="0">
                <a:solidFill>
                  <a:srgbClr val="008000"/>
                </a:solidFill>
                <a:effectLst/>
                <a:latin typeface="Menlo" panose="020B0609030804020204" pitchFamily="49" charset="0"/>
              </a:rPr>
              <a:t>của các phần tử, tạo một mảng với số lượng phần tử và giá trị cho trước</a:t>
            </a:r>
            <a:endParaRPr lang="vi-VN" b="0" dirty="0">
              <a:solidFill>
                <a:srgbClr val="000000"/>
              </a:solidFill>
              <a:effectLst/>
              <a:latin typeface="Menlo" panose="020B0609030804020204" pitchFamily="49" charset="0"/>
            </a:endParaRPr>
          </a:p>
          <a:p>
            <a:r>
              <a:rPr lang="vi-VN" b="0" dirty="0">
                <a:solidFill>
                  <a:srgbClr val="74531F"/>
                </a:solidFill>
                <a:effectLst/>
                <a:latin typeface="Menlo" panose="020B0609030804020204" pitchFamily="49" charset="0"/>
              </a:rPr>
              <a:t>IntArr</a:t>
            </a:r>
            <a:r>
              <a:rPr lang="vi-VN" b="0" dirty="0">
                <a:solidFill>
                  <a:srgbClr val="000000"/>
                </a:solidFill>
                <a:effectLst/>
                <a:latin typeface="Menlo" panose="020B0609030804020204" pitchFamily="49" charset="0"/>
              </a:rPr>
              <a:t>(</a:t>
            </a:r>
            <a:r>
              <a:rPr lang="vi-VN" b="0" dirty="0">
                <a:solidFill>
                  <a:srgbClr val="0000FF"/>
                </a:solidFill>
                <a:effectLst/>
                <a:latin typeface="Menlo" panose="020B0609030804020204" pitchFamily="49" charset="0"/>
              </a:rPr>
              <a:t>int</a:t>
            </a:r>
            <a:r>
              <a:rPr lang="vi-VN" b="0" dirty="0">
                <a:solidFill>
                  <a:srgbClr val="000000"/>
                </a:solidFill>
                <a:effectLst/>
                <a:latin typeface="Menlo" panose="020B0609030804020204" pitchFamily="49" charset="0"/>
              </a:rPr>
              <a:t> </a:t>
            </a:r>
            <a:r>
              <a:rPr lang="vi-VN" b="0" dirty="0">
                <a:solidFill>
                  <a:srgbClr val="808080"/>
                </a:solidFill>
                <a:effectLst/>
                <a:latin typeface="Menlo" panose="020B0609030804020204" pitchFamily="49" charset="0"/>
              </a:rPr>
              <a:t>n</a:t>
            </a:r>
            <a:r>
              <a:rPr lang="vi-VN" b="0" dirty="0">
                <a:solidFill>
                  <a:srgbClr val="000000"/>
                </a:solidFill>
                <a:effectLst/>
                <a:latin typeface="Menlo" panose="020B0609030804020204" pitchFamily="49" charset="0"/>
              </a:rPr>
              <a:t>, </a:t>
            </a:r>
            <a:r>
              <a:rPr lang="vi-VN" b="0" dirty="0">
                <a:solidFill>
                  <a:srgbClr val="0000FF"/>
                </a:solidFill>
                <a:effectLst/>
                <a:latin typeface="Menlo" panose="020B0609030804020204" pitchFamily="49" charset="0"/>
              </a:rPr>
              <a:t>int</a:t>
            </a:r>
            <a:r>
              <a:rPr lang="vi-VN" b="0" dirty="0">
                <a:solidFill>
                  <a:srgbClr val="000000"/>
                </a:solidFill>
                <a:effectLst/>
                <a:latin typeface="Menlo" panose="020B0609030804020204" pitchFamily="49" charset="0"/>
              </a:rPr>
              <a:t> </a:t>
            </a:r>
            <a:r>
              <a:rPr lang="vi-VN" b="0" dirty="0">
                <a:solidFill>
                  <a:srgbClr val="808080"/>
                </a:solidFill>
                <a:effectLst/>
                <a:latin typeface="Menlo" panose="020B0609030804020204" pitchFamily="49" charset="0"/>
              </a:rPr>
              <a:t>value</a:t>
            </a:r>
            <a:r>
              <a:rPr lang="vi-VN" b="0" dirty="0">
                <a:solidFill>
                  <a:srgbClr val="000000"/>
                </a:solidFill>
                <a:effectLst/>
                <a:latin typeface="Menlo" panose="020B0609030804020204" pitchFamily="49" charset="0"/>
              </a:rPr>
              <a:t>) </a:t>
            </a:r>
          </a:p>
          <a:p>
            <a:r>
              <a:rPr lang="vi-VN" b="0" dirty="0">
                <a:solidFill>
                  <a:srgbClr val="000000"/>
                </a:solidFill>
                <a:effectLst/>
                <a:latin typeface="Menlo" panose="020B0609030804020204" pitchFamily="49" charset="0"/>
              </a:rPr>
              <a:t>{</a:t>
            </a:r>
          </a:p>
          <a:p>
            <a:r>
              <a:rPr lang="vi-VN" b="0" dirty="0">
                <a:solidFill>
                  <a:srgbClr val="000000"/>
                </a:solidFill>
                <a:effectLst/>
                <a:latin typeface="Menlo" panose="020B0609030804020204" pitchFamily="49" charset="0"/>
              </a:rPr>
              <a:t>	count = </a:t>
            </a:r>
            <a:r>
              <a:rPr lang="vi-VN" b="0" dirty="0">
                <a:solidFill>
                  <a:srgbClr val="808080"/>
                </a:solidFill>
                <a:effectLst/>
                <a:latin typeface="Menlo" panose="020B0609030804020204" pitchFamily="49" charset="0"/>
              </a:rPr>
              <a:t>n</a:t>
            </a:r>
            <a:r>
              <a:rPr lang="vi-VN" b="0" dirty="0">
                <a:solidFill>
                  <a:srgbClr val="000000"/>
                </a:solidFill>
                <a:effectLst/>
                <a:latin typeface="Menlo" panose="020B0609030804020204" pitchFamily="49" charset="0"/>
              </a:rPr>
              <a:t>;</a:t>
            </a:r>
          </a:p>
          <a:p>
            <a:r>
              <a:rPr lang="vi-VN" b="0" dirty="0">
                <a:solidFill>
                  <a:srgbClr val="000000"/>
                </a:solidFill>
                <a:effectLst/>
                <a:latin typeface="Menlo" panose="020B0609030804020204" pitchFamily="49" charset="0"/>
              </a:rPr>
              <a:t>	values = </a:t>
            </a:r>
            <a:r>
              <a:rPr lang="vi-VN" b="0" dirty="0">
                <a:solidFill>
                  <a:srgbClr val="0000FF"/>
                </a:solidFill>
                <a:effectLst/>
                <a:latin typeface="Menlo" panose="020B0609030804020204" pitchFamily="49" charset="0"/>
              </a:rPr>
              <a:t>new</a:t>
            </a:r>
            <a:r>
              <a:rPr lang="vi-VN" b="0" dirty="0">
                <a:solidFill>
                  <a:srgbClr val="000000"/>
                </a:solidFill>
                <a:effectLst/>
                <a:latin typeface="Menlo" panose="020B0609030804020204" pitchFamily="49" charset="0"/>
              </a:rPr>
              <a:t> </a:t>
            </a:r>
            <a:r>
              <a:rPr lang="vi-VN" b="0" dirty="0">
                <a:solidFill>
                  <a:srgbClr val="0000FF"/>
                </a:solidFill>
                <a:effectLst/>
                <a:latin typeface="Menlo" panose="020B0609030804020204" pitchFamily="49" charset="0"/>
              </a:rPr>
              <a:t>int</a:t>
            </a:r>
            <a:r>
              <a:rPr lang="vi-VN" b="0" dirty="0">
                <a:solidFill>
                  <a:srgbClr val="000000"/>
                </a:solidFill>
                <a:effectLst/>
                <a:latin typeface="Menlo" panose="020B0609030804020204" pitchFamily="49" charset="0"/>
              </a:rPr>
              <a:t>[</a:t>
            </a:r>
            <a:r>
              <a:rPr lang="vi-VN" b="0" dirty="0">
                <a:solidFill>
                  <a:srgbClr val="808080"/>
                </a:solidFill>
                <a:effectLst/>
                <a:latin typeface="Menlo" panose="020B0609030804020204" pitchFamily="49" charset="0"/>
              </a:rPr>
              <a:t>n</a:t>
            </a:r>
            <a:r>
              <a:rPr lang="vi-VN" b="0" dirty="0">
                <a:solidFill>
                  <a:srgbClr val="000000"/>
                </a:solidFill>
                <a:effectLst/>
                <a:latin typeface="Menlo" panose="020B0609030804020204" pitchFamily="49" charset="0"/>
              </a:rPr>
              <a:t>];</a:t>
            </a:r>
          </a:p>
          <a:p>
            <a:endParaRPr lang="vi-VN" b="0" dirty="0">
              <a:solidFill>
                <a:srgbClr val="000000"/>
              </a:solidFill>
              <a:effectLst/>
              <a:latin typeface="Menlo" panose="020B0609030804020204" pitchFamily="49" charset="0"/>
            </a:endParaRPr>
          </a:p>
          <a:p>
            <a:r>
              <a:rPr lang="vi-VN" b="0" dirty="0">
                <a:solidFill>
                  <a:srgbClr val="8F08C4"/>
                </a:solidFill>
                <a:effectLst/>
                <a:latin typeface="Menlo" panose="020B0609030804020204" pitchFamily="49" charset="0"/>
              </a:rPr>
              <a:t>	for</a:t>
            </a:r>
            <a:r>
              <a:rPr lang="vi-VN" b="0" dirty="0">
                <a:solidFill>
                  <a:srgbClr val="000000"/>
                </a:solidFill>
                <a:effectLst/>
                <a:latin typeface="Menlo" panose="020B0609030804020204" pitchFamily="49" charset="0"/>
              </a:rPr>
              <a:t> (</a:t>
            </a:r>
            <a:r>
              <a:rPr lang="vi-VN" b="0" dirty="0">
                <a:solidFill>
                  <a:srgbClr val="0000FF"/>
                </a:solidFill>
                <a:effectLst/>
                <a:latin typeface="Menlo" panose="020B0609030804020204" pitchFamily="49" charset="0"/>
              </a:rPr>
              <a:t>int</a:t>
            </a:r>
            <a:r>
              <a:rPr lang="vi-VN" b="0" dirty="0">
                <a:solidFill>
                  <a:srgbClr val="000000"/>
                </a:solidFill>
                <a:effectLst/>
                <a:latin typeface="Menlo" panose="020B0609030804020204" pitchFamily="49" charset="0"/>
              </a:rPr>
              <a:t> </a:t>
            </a:r>
            <a:r>
              <a:rPr lang="vi-VN" b="0" dirty="0">
                <a:solidFill>
                  <a:srgbClr val="1F377F"/>
                </a:solidFill>
                <a:effectLst/>
                <a:latin typeface="Menlo" panose="020B0609030804020204" pitchFamily="49" charset="0"/>
              </a:rPr>
              <a:t>i</a:t>
            </a:r>
            <a:r>
              <a:rPr lang="vi-VN" b="0" dirty="0">
                <a:solidFill>
                  <a:srgbClr val="000000"/>
                </a:solidFill>
                <a:effectLst/>
                <a:latin typeface="Menlo" panose="020B0609030804020204" pitchFamily="49" charset="0"/>
              </a:rPr>
              <a:t> = </a:t>
            </a:r>
            <a:r>
              <a:rPr lang="vi-VN" b="0" dirty="0">
                <a:solidFill>
                  <a:srgbClr val="098658"/>
                </a:solidFill>
                <a:effectLst/>
                <a:latin typeface="Menlo" panose="020B0609030804020204" pitchFamily="49" charset="0"/>
              </a:rPr>
              <a:t>0</a:t>
            </a:r>
            <a:r>
              <a:rPr lang="vi-VN" b="0" dirty="0">
                <a:solidFill>
                  <a:srgbClr val="000000"/>
                </a:solidFill>
                <a:effectLst/>
                <a:latin typeface="Menlo" panose="020B0609030804020204" pitchFamily="49" charset="0"/>
              </a:rPr>
              <a:t>; </a:t>
            </a:r>
            <a:r>
              <a:rPr lang="vi-VN" b="0" dirty="0">
                <a:solidFill>
                  <a:srgbClr val="1F377F"/>
                </a:solidFill>
                <a:effectLst/>
                <a:latin typeface="Menlo" panose="020B0609030804020204" pitchFamily="49" charset="0"/>
              </a:rPr>
              <a:t>i</a:t>
            </a:r>
            <a:r>
              <a:rPr lang="vi-VN" b="0" dirty="0">
                <a:solidFill>
                  <a:srgbClr val="000000"/>
                </a:solidFill>
                <a:effectLst/>
                <a:latin typeface="Menlo" panose="020B0609030804020204" pitchFamily="49" charset="0"/>
              </a:rPr>
              <a:t> &lt; </a:t>
            </a:r>
            <a:r>
              <a:rPr lang="vi-VN" b="0" dirty="0">
                <a:solidFill>
                  <a:srgbClr val="808080"/>
                </a:solidFill>
                <a:effectLst/>
                <a:latin typeface="Menlo" panose="020B0609030804020204" pitchFamily="49" charset="0"/>
              </a:rPr>
              <a:t>n</a:t>
            </a:r>
            <a:r>
              <a:rPr lang="vi-VN" b="0" dirty="0">
                <a:solidFill>
                  <a:srgbClr val="000000"/>
                </a:solidFill>
                <a:effectLst/>
                <a:latin typeface="Menlo" panose="020B0609030804020204" pitchFamily="49" charset="0"/>
              </a:rPr>
              <a:t>; </a:t>
            </a:r>
            <a:r>
              <a:rPr lang="vi-VN" b="0" dirty="0">
                <a:solidFill>
                  <a:srgbClr val="1F377F"/>
                </a:solidFill>
                <a:effectLst/>
                <a:latin typeface="Menlo" panose="020B0609030804020204" pitchFamily="49" charset="0"/>
              </a:rPr>
              <a:t>i</a:t>
            </a:r>
            <a:r>
              <a:rPr lang="vi-VN" b="0" dirty="0">
                <a:solidFill>
                  <a:srgbClr val="000000"/>
                </a:solidFill>
                <a:effectLst/>
                <a:latin typeface="Menlo" panose="020B0609030804020204" pitchFamily="49" charset="0"/>
              </a:rPr>
              <a:t>++) </a:t>
            </a:r>
          </a:p>
          <a:p>
            <a:r>
              <a:rPr lang="vi-VN" b="0" dirty="0">
                <a:solidFill>
                  <a:srgbClr val="000000"/>
                </a:solidFill>
                <a:effectLst/>
                <a:latin typeface="Menlo" panose="020B0609030804020204" pitchFamily="49" charset="0"/>
              </a:rPr>
              <a:t>	{</a:t>
            </a:r>
          </a:p>
          <a:p>
            <a:r>
              <a:rPr lang="vi-VN" b="0" dirty="0">
                <a:solidFill>
                  <a:srgbClr val="1F377F"/>
                </a:solidFill>
                <a:effectLst/>
                <a:latin typeface="Menlo" panose="020B0609030804020204" pitchFamily="49" charset="0"/>
              </a:rPr>
              <a:t>		values</a:t>
            </a:r>
            <a:r>
              <a:rPr lang="vi-VN" b="0" dirty="0">
                <a:solidFill>
                  <a:srgbClr val="000000"/>
                </a:solidFill>
                <a:effectLst/>
                <a:latin typeface="Menlo" panose="020B0609030804020204" pitchFamily="49" charset="0"/>
              </a:rPr>
              <a:t>[</a:t>
            </a:r>
            <a:r>
              <a:rPr lang="vi-VN" b="0" dirty="0">
                <a:solidFill>
                  <a:srgbClr val="1F377F"/>
                </a:solidFill>
                <a:effectLst/>
                <a:latin typeface="Menlo" panose="020B0609030804020204" pitchFamily="49" charset="0"/>
              </a:rPr>
              <a:t>i</a:t>
            </a:r>
            <a:r>
              <a:rPr lang="vi-VN" b="0" dirty="0">
                <a:solidFill>
                  <a:srgbClr val="000000"/>
                </a:solidFill>
                <a:effectLst/>
                <a:latin typeface="Menlo" panose="020B0609030804020204" pitchFamily="49" charset="0"/>
              </a:rPr>
              <a:t>] = </a:t>
            </a:r>
            <a:r>
              <a:rPr lang="vi-VN" b="0" dirty="0">
                <a:solidFill>
                  <a:srgbClr val="808080"/>
                </a:solidFill>
                <a:effectLst/>
                <a:latin typeface="Menlo" panose="020B0609030804020204" pitchFamily="49" charset="0"/>
              </a:rPr>
              <a:t>value</a:t>
            </a:r>
            <a:r>
              <a:rPr lang="vi-VN" b="0" dirty="0">
                <a:solidFill>
                  <a:srgbClr val="000000"/>
                </a:solidFill>
                <a:effectLst/>
                <a:latin typeface="Menlo" panose="020B0609030804020204" pitchFamily="49" charset="0"/>
              </a:rPr>
              <a:t>;</a:t>
            </a:r>
          </a:p>
          <a:p>
            <a:r>
              <a:rPr lang="vi-VN" b="0" dirty="0">
                <a:solidFill>
                  <a:srgbClr val="000000"/>
                </a:solidFill>
                <a:effectLst/>
                <a:latin typeface="Menlo" panose="020B0609030804020204" pitchFamily="49" charset="0"/>
              </a:rPr>
              <a:t>	}</a:t>
            </a:r>
          </a:p>
          <a:p>
            <a:r>
              <a:rPr lang="vi-VN" b="0" dirty="0">
                <a:solidFill>
                  <a:srgbClr val="000000"/>
                </a:solidFill>
                <a:effectLst/>
                <a:latin typeface="Menlo" panose="020B0609030804020204" pitchFamily="49" charset="0"/>
              </a:rPr>
              <a:t>}</a:t>
            </a:r>
          </a:p>
          <a:p>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206703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B93489-07D5-4018-613E-E9FFAC225831}"/>
              </a:ext>
            </a:extLst>
          </p:cNvPr>
          <p:cNvSpPr txBox="1"/>
          <p:nvPr/>
        </p:nvSpPr>
        <p:spPr>
          <a:xfrm>
            <a:off x="180753" y="308344"/>
            <a:ext cx="11525694" cy="7838043"/>
          </a:xfrm>
          <a:prstGeom prst="rect">
            <a:avLst/>
          </a:prstGeom>
          <a:noFill/>
        </p:spPr>
        <p:txBody>
          <a:bodyPr wrap="square" rtlCol="0">
            <a:spAutoFit/>
          </a:bodyPr>
          <a:lstStyle/>
          <a:p>
            <a:pPr marL="457200">
              <a:lnSpc>
                <a:spcPct val="150000"/>
              </a:lnSpc>
              <a:spcAft>
                <a:spcPts val="1000"/>
              </a:spcAft>
            </a:pPr>
            <a:r>
              <a:rPr lang="en-US" b="1" dirty="0" err="1">
                <a:latin typeface="Segoe UI" panose="020B0502040204020203" pitchFamily="34" charset="0"/>
                <a:ea typeface="Calibri" panose="020F0502020204030204" pitchFamily="34" charset="0"/>
                <a:cs typeface="Segoe UI" panose="020B0502040204020203" pitchFamily="34" charset="0"/>
              </a:rPr>
              <a:t>Bước</a:t>
            </a:r>
            <a:r>
              <a:rPr lang="en-US" b="1" dirty="0">
                <a:latin typeface="Segoe UI" panose="020B0502040204020203" pitchFamily="34" charset="0"/>
                <a:ea typeface="Calibri" panose="020F0502020204030204" pitchFamily="34" charset="0"/>
                <a:cs typeface="Segoe UI" panose="020B0502040204020203" pitchFamily="34" charset="0"/>
              </a:rPr>
              <a:t> 3 : </a:t>
            </a:r>
            <a:r>
              <a:rPr lang="vi-VN" sz="1800" b="1" dirty="0">
                <a:solidFill>
                  <a:schemeClr val="accent5"/>
                </a:solidFill>
                <a:effectLst/>
                <a:latin typeface="Segoe UI" panose="020B0502040204020203" pitchFamily="34" charset="0"/>
                <a:ea typeface="Calibri" panose="020F0502020204030204" pitchFamily="34" charset="0"/>
                <a:cs typeface="Segoe UI" panose="020B0502040204020203" pitchFamily="34" charset="0"/>
              </a:rPr>
              <a:t>IntArr l3(2);//tạo một mảng với 2 phần tử, tất cả phần tử đều có giá trị là 0 </a:t>
            </a:r>
          </a:p>
          <a:p>
            <a:r>
              <a:rPr lang="en-US" b="0" dirty="0">
                <a:solidFill>
                  <a:srgbClr val="0000FF"/>
                </a:solidFill>
                <a:effectLst/>
                <a:latin typeface="Menlo" panose="020B0609030804020204" pitchFamily="49" charset="0"/>
              </a:rPr>
              <a:t>class</a:t>
            </a:r>
            <a:r>
              <a:rPr lang="en-US" b="0" dirty="0">
                <a:solidFill>
                  <a:srgbClr val="000000"/>
                </a:solidFill>
                <a:effectLst/>
                <a:latin typeface="Menlo" panose="020B0609030804020204" pitchFamily="49" charset="0"/>
              </a:rPr>
              <a:t> </a:t>
            </a:r>
            <a:r>
              <a:rPr lang="en-US" b="0" dirty="0" err="1">
                <a:solidFill>
                  <a:srgbClr val="2B91AF"/>
                </a:solidFill>
                <a:effectLst/>
                <a:latin typeface="Menlo" panose="020B0609030804020204" pitchFamily="49" charset="0"/>
              </a:rPr>
              <a:t>IntArr</a:t>
            </a:r>
            <a:endParaRPr lang="en-US" b="0" dirty="0">
              <a:solidFill>
                <a:srgbClr val="000000"/>
              </a:solidFill>
              <a:effectLst/>
              <a:latin typeface="Menlo" panose="020B0609030804020204" pitchFamily="49" charset="0"/>
            </a:endParaRPr>
          </a:p>
          <a:p>
            <a:r>
              <a:rPr lang="en-US" b="0" dirty="0">
                <a:solidFill>
                  <a:srgbClr val="000000"/>
                </a:solidFill>
                <a:effectLst/>
                <a:latin typeface="Menlo" panose="020B0609030804020204" pitchFamily="49" charset="0"/>
              </a:rPr>
              <a:t>{</a:t>
            </a:r>
          </a:p>
          <a:p>
            <a:r>
              <a:rPr lang="en-US" b="0" dirty="0">
                <a:solidFill>
                  <a:srgbClr val="0000FF"/>
                </a:solidFill>
                <a:effectLst/>
                <a:latin typeface="Menlo" panose="020B0609030804020204" pitchFamily="49" charset="0"/>
              </a:rPr>
              <a:t>private:</a:t>
            </a:r>
            <a:endParaRPr lang="en-US" b="0" dirty="0">
              <a:solidFill>
                <a:srgbClr val="000000"/>
              </a:solidFill>
              <a:effectLst/>
              <a:latin typeface="Menlo" panose="020B0609030804020204" pitchFamily="49" charset="0"/>
            </a:endParaRPr>
          </a:p>
          <a:p>
            <a:r>
              <a:rPr lang="en-US" b="0" dirty="0">
                <a:solidFill>
                  <a:srgbClr val="0000FF"/>
                </a:solidFill>
                <a:effectLst/>
                <a:latin typeface="Menlo" panose="020B0609030804020204" pitchFamily="49" charset="0"/>
              </a:rPr>
              <a:t>int</a:t>
            </a:r>
            <a:r>
              <a:rPr lang="en-US" b="0" dirty="0">
                <a:solidFill>
                  <a:srgbClr val="000000"/>
                </a:solidFill>
                <a:effectLst/>
                <a:latin typeface="Menlo" panose="020B0609030804020204" pitchFamily="49" charset="0"/>
              </a:rPr>
              <a:t> count; </a:t>
            </a:r>
          </a:p>
          <a:p>
            <a:r>
              <a:rPr lang="en-US" b="0" dirty="0">
                <a:solidFill>
                  <a:srgbClr val="0000FF"/>
                </a:solidFill>
                <a:effectLst/>
                <a:latin typeface="Menlo" panose="020B0609030804020204" pitchFamily="49" charset="0"/>
              </a:rPr>
              <a:t>int</a:t>
            </a:r>
            <a:r>
              <a:rPr lang="en-US" b="0" dirty="0">
                <a:solidFill>
                  <a:srgbClr val="000000"/>
                </a:solidFill>
                <a:effectLst/>
                <a:latin typeface="Menlo" panose="020B0609030804020204" pitchFamily="49" charset="0"/>
              </a:rPr>
              <a:t> * values; </a:t>
            </a:r>
          </a:p>
          <a:p>
            <a:r>
              <a:rPr lang="en-US" b="0" dirty="0">
                <a:solidFill>
                  <a:srgbClr val="0000FF"/>
                </a:solidFill>
                <a:effectLst/>
                <a:latin typeface="Menlo" panose="020B0609030804020204" pitchFamily="49" charset="0"/>
              </a:rPr>
              <a:t>public:</a:t>
            </a:r>
            <a:endParaRPr lang="en-US" b="0" dirty="0">
              <a:solidFill>
                <a:srgbClr val="000000"/>
              </a:solidFill>
              <a:effectLst/>
              <a:latin typeface="Menlo" panose="020B0609030804020204" pitchFamily="49" charset="0"/>
            </a:endParaRPr>
          </a:p>
          <a:p>
            <a:r>
              <a:rPr lang="en-US" b="0" dirty="0">
                <a:solidFill>
                  <a:srgbClr val="000000"/>
                </a:solidFill>
                <a:effectLst/>
                <a:latin typeface="Menlo" panose="020B0609030804020204" pitchFamily="49" charset="0"/>
              </a:rPr>
              <a:t> </a:t>
            </a:r>
            <a:r>
              <a:rPr lang="vi-VN" b="0" dirty="0">
                <a:solidFill>
                  <a:srgbClr val="008000"/>
                </a:solidFill>
                <a:effectLst/>
                <a:latin typeface="Menlo" panose="020B0609030804020204" pitchFamily="49" charset="0"/>
              </a:rPr>
              <a:t>//constructor với đối số là số lượng phần tử, tạo một mảng với số lượng phần tử cho trước, tất cả các phần tử đều có giá trị là 0</a:t>
            </a:r>
            <a:endParaRPr lang="vi-VN" b="0" dirty="0">
              <a:solidFill>
                <a:srgbClr val="000000"/>
              </a:solidFill>
              <a:effectLst/>
              <a:latin typeface="Menlo" panose="020B0609030804020204" pitchFamily="49" charset="0"/>
            </a:endParaRPr>
          </a:p>
          <a:p>
            <a:r>
              <a:rPr lang="vi-VN" b="0" dirty="0">
                <a:solidFill>
                  <a:srgbClr val="74531F"/>
                </a:solidFill>
                <a:effectLst/>
                <a:latin typeface="Menlo" panose="020B0609030804020204" pitchFamily="49" charset="0"/>
              </a:rPr>
              <a:t>	IntArr</a:t>
            </a:r>
            <a:r>
              <a:rPr lang="vi-VN" b="0" dirty="0">
                <a:solidFill>
                  <a:srgbClr val="000000"/>
                </a:solidFill>
                <a:effectLst/>
                <a:latin typeface="Menlo" panose="020B0609030804020204" pitchFamily="49" charset="0"/>
              </a:rPr>
              <a:t>(</a:t>
            </a:r>
            <a:r>
              <a:rPr lang="vi-VN" b="0" dirty="0">
                <a:solidFill>
                  <a:srgbClr val="0000FF"/>
                </a:solidFill>
                <a:effectLst/>
                <a:latin typeface="Menlo" panose="020B0609030804020204" pitchFamily="49" charset="0"/>
              </a:rPr>
              <a:t>int</a:t>
            </a:r>
            <a:r>
              <a:rPr lang="vi-VN" b="0" dirty="0">
                <a:solidFill>
                  <a:srgbClr val="000000"/>
                </a:solidFill>
                <a:effectLst/>
                <a:latin typeface="Menlo" panose="020B0609030804020204" pitchFamily="49" charset="0"/>
              </a:rPr>
              <a:t> n) </a:t>
            </a:r>
          </a:p>
          <a:p>
            <a:r>
              <a:rPr lang="vi-VN" dirty="0">
                <a:solidFill>
                  <a:srgbClr val="000000"/>
                </a:solidFill>
                <a:latin typeface="Menlo" panose="020B0609030804020204" pitchFamily="49" charset="0"/>
              </a:rPr>
              <a:t>   </a:t>
            </a:r>
            <a:r>
              <a:rPr lang="vi-VN" b="0" dirty="0">
                <a:solidFill>
                  <a:srgbClr val="000000"/>
                </a:solidFill>
                <a:effectLst/>
                <a:latin typeface="Menlo" panose="020B0609030804020204" pitchFamily="49" charset="0"/>
              </a:rPr>
              <a:t>{</a:t>
            </a:r>
          </a:p>
          <a:p>
            <a:r>
              <a:rPr lang="vi-VN" b="0" dirty="0">
                <a:solidFill>
                  <a:srgbClr val="000000"/>
                </a:solidFill>
                <a:effectLst/>
                <a:latin typeface="Menlo" panose="020B0609030804020204" pitchFamily="49" charset="0"/>
              </a:rPr>
              <a:t>		count = n;</a:t>
            </a:r>
          </a:p>
          <a:p>
            <a:r>
              <a:rPr lang="vi-VN" b="0" dirty="0">
                <a:solidFill>
                  <a:srgbClr val="000000"/>
                </a:solidFill>
                <a:effectLst/>
                <a:latin typeface="Menlo" panose="020B0609030804020204" pitchFamily="49" charset="0"/>
              </a:rPr>
              <a:t>		values = </a:t>
            </a:r>
            <a:r>
              <a:rPr lang="vi-VN" b="0" dirty="0">
                <a:solidFill>
                  <a:srgbClr val="0000FF"/>
                </a:solidFill>
                <a:effectLst/>
                <a:latin typeface="Menlo" panose="020B0609030804020204" pitchFamily="49" charset="0"/>
              </a:rPr>
              <a:t>new</a:t>
            </a:r>
            <a:r>
              <a:rPr lang="vi-VN" b="0" dirty="0">
                <a:solidFill>
                  <a:srgbClr val="000000"/>
                </a:solidFill>
                <a:effectLst/>
                <a:latin typeface="Menlo" panose="020B0609030804020204" pitchFamily="49" charset="0"/>
              </a:rPr>
              <a:t> </a:t>
            </a:r>
            <a:r>
              <a:rPr lang="vi-VN" b="0" dirty="0">
                <a:solidFill>
                  <a:srgbClr val="0000FF"/>
                </a:solidFill>
                <a:effectLst/>
                <a:latin typeface="Menlo" panose="020B0609030804020204" pitchFamily="49" charset="0"/>
              </a:rPr>
              <a:t>int</a:t>
            </a:r>
            <a:r>
              <a:rPr lang="vi-VN" b="0" dirty="0">
                <a:solidFill>
                  <a:srgbClr val="000000"/>
                </a:solidFill>
                <a:effectLst/>
                <a:latin typeface="Menlo" panose="020B0609030804020204" pitchFamily="49" charset="0"/>
              </a:rPr>
              <a:t>[n];</a:t>
            </a:r>
          </a:p>
          <a:p>
            <a:r>
              <a:rPr lang="vi-VN" b="0" dirty="0">
                <a:solidFill>
                  <a:srgbClr val="8F08C4"/>
                </a:solidFill>
                <a:effectLst/>
                <a:latin typeface="Menlo" panose="020B0609030804020204" pitchFamily="49" charset="0"/>
              </a:rPr>
              <a:t>		for</a:t>
            </a:r>
            <a:r>
              <a:rPr lang="vi-VN" b="0" dirty="0">
                <a:solidFill>
                  <a:srgbClr val="000000"/>
                </a:solidFill>
                <a:effectLst/>
                <a:latin typeface="Menlo" panose="020B0609030804020204" pitchFamily="49" charset="0"/>
              </a:rPr>
              <a:t> (</a:t>
            </a:r>
            <a:r>
              <a:rPr lang="vi-VN" b="0" dirty="0">
                <a:solidFill>
                  <a:srgbClr val="0000FF"/>
                </a:solidFill>
                <a:effectLst/>
                <a:latin typeface="Menlo" panose="020B0609030804020204" pitchFamily="49" charset="0"/>
              </a:rPr>
              <a:t>int</a:t>
            </a:r>
            <a:r>
              <a:rPr lang="vi-VN" b="0" dirty="0">
                <a:solidFill>
                  <a:srgbClr val="000000"/>
                </a:solidFill>
                <a:effectLst/>
                <a:latin typeface="Menlo" panose="020B0609030804020204" pitchFamily="49" charset="0"/>
              </a:rPr>
              <a:t> i = </a:t>
            </a:r>
            <a:r>
              <a:rPr lang="vi-VN" b="0" dirty="0">
                <a:solidFill>
                  <a:srgbClr val="098658"/>
                </a:solidFill>
                <a:effectLst/>
                <a:latin typeface="Menlo" panose="020B0609030804020204" pitchFamily="49" charset="0"/>
              </a:rPr>
              <a:t>0</a:t>
            </a:r>
            <a:r>
              <a:rPr lang="vi-VN" b="0" dirty="0">
                <a:solidFill>
                  <a:srgbClr val="000000"/>
                </a:solidFill>
                <a:effectLst/>
                <a:latin typeface="Menlo" panose="020B0609030804020204" pitchFamily="49" charset="0"/>
              </a:rPr>
              <a:t>; i &lt; n; i++) </a:t>
            </a:r>
          </a:p>
          <a:p>
            <a:r>
              <a:rPr lang="vi-VN" dirty="0">
                <a:solidFill>
                  <a:srgbClr val="000000"/>
                </a:solidFill>
                <a:latin typeface="Menlo" panose="020B0609030804020204" pitchFamily="49" charset="0"/>
              </a:rPr>
              <a:t>	</a:t>
            </a:r>
            <a:r>
              <a:rPr lang="vi-VN" b="0" dirty="0">
                <a:solidFill>
                  <a:srgbClr val="000000"/>
                </a:solidFill>
                <a:effectLst/>
                <a:latin typeface="Menlo" panose="020B0609030804020204" pitchFamily="49" charset="0"/>
              </a:rPr>
              <a:t>{</a:t>
            </a:r>
          </a:p>
          <a:p>
            <a:r>
              <a:rPr lang="vi-VN" b="0" dirty="0">
                <a:solidFill>
                  <a:srgbClr val="1F377F"/>
                </a:solidFill>
                <a:effectLst/>
                <a:latin typeface="Menlo" panose="020B0609030804020204" pitchFamily="49" charset="0"/>
              </a:rPr>
              <a:t>		</a:t>
            </a:r>
            <a:r>
              <a:rPr lang="vi-VN" b="1" dirty="0">
                <a:solidFill>
                  <a:srgbClr val="1F377F"/>
                </a:solidFill>
                <a:effectLst/>
                <a:latin typeface="Menlo" panose="020B0609030804020204" pitchFamily="49" charset="0"/>
              </a:rPr>
              <a:t>values</a:t>
            </a:r>
            <a:r>
              <a:rPr lang="vi-VN" b="1" dirty="0">
                <a:solidFill>
                  <a:srgbClr val="000000"/>
                </a:solidFill>
                <a:effectLst/>
                <a:latin typeface="Menlo" panose="020B0609030804020204" pitchFamily="49" charset="0"/>
              </a:rPr>
              <a:t>[i] = </a:t>
            </a:r>
            <a:r>
              <a:rPr lang="vi-VN" b="1" dirty="0">
                <a:solidFill>
                  <a:srgbClr val="098658"/>
                </a:solidFill>
                <a:effectLst/>
                <a:latin typeface="Menlo" panose="020B0609030804020204" pitchFamily="49" charset="0"/>
              </a:rPr>
              <a:t>0</a:t>
            </a:r>
            <a:r>
              <a:rPr lang="vi-VN" b="1" dirty="0">
                <a:solidFill>
                  <a:srgbClr val="000000"/>
                </a:solidFill>
                <a:effectLst/>
                <a:latin typeface="Menlo" panose="020B0609030804020204" pitchFamily="49" charset="0"/>
              </a:rPr>
              <a:t>;</a:t>
            </a:r>
          </a:p>
          <a:p>
            <a:r>
              <a:rPr lang="vi-VN" b="0" dirty="0">
                <a:solidFill>
                  <a:srgbClr val="000000"/>
                </a:solidFill>
                <a:effectLst/>
                <a:latin typeface="Menlo" panose="020B0609030804020204" pitchFamily="49" charset="0"/>
              </a:rPr>
              <a:t>	}</a:t>
            </a:r>
          </a:p>
          <a:p>
            <a:r>
              <a:rPr lang="vi-VN" dirty="0">
                <a:solidFill>
                  <a:srgbClr val="000000"/>
                </a:solidFill>
                <a:latin typeface="Menlo" panose="020B0609030804020204" pitchFamily="49" charset="0"/>
              </a:rPr>
              <a:t>   </a:t>
            </a:r>
            <a:r>
              <a:rPr lang="vi-VN" b="0" dirty="0">
                <a:solidFill>
                  <a:srgbClr val="000000"/>
                </a:solidFill>
                <a:effectLst/>
                <a:latin typeface="Menlo" panose="020B0609030804020204" pitchFamily="49" charset="0"/>
              </a:rPr>
              <a:t>}</a:t>
            </a:r>
          </a:p>
          <a:p>
            <a:r>
              <a:rPr lang="en-US" b="0" dirty="0">
                <a:solidFill>
                  <a:srgbClr val="008000"/>
                </a:solidFill>
                <a:effectLst/>
                <a:latin typeface="Menlo" panose="020B0609030804020204" pitchFamily="49" charset="0"/>
              </a:rPr>
              <a:t>  //destructor, </a:t>
            </a:r>
            <a:r>
              <a:rPr lang="en-US" b="0" dirty="0" err="1">
                <a:solidFill>
                  <a:srgbClr val="008000"/>
                </a:solidFill>
                <a:effectLst/>
                <a:latin typeface="Menlo" panose="020B0609030804020204" pitchFamily="49" charset="0"/>
              </a:rPr>
              <a:t>giải</a:t>
            </a:r>
            <a:r>
              <a:rPr lang="en-US" b="0" dirty="0">
                <a:solidFill>
                  <a:srgbClr val="008000"/>
                </a:solidFill>
                <a:effectLst/>
                <a:latin typeface="Menlo" panose="020B0609030804020204" pitchFamily="49" charset="0"/>
              </a:rPr>
              <a:t> </a:t>
            </a:r>
            <a:r>
              <a:rPr lang="en-US" b="0" dirty="0" err="1">
                <a:solidFill>
                  <a:srgbClr val="008000"/>
                </a:solidFill>
                <a:effectLst/>
                <a:latin typeface="Menlo" panose="020B0609030804020204" pitchFamily="49" charset="0"/>
              </a:rPr>
              <a:t>phóng</a:t>
            </a:r>
            <a:r>
              <a:rPr lang="en-US" b="0" dirty="0">
                <a:solidFill>
                  <a:srgbClr val="008000"/>
                </a:solidFill>
                <a:effectLst/>
                <a:latin typeface="Menlo" panose="020B0609030804020204" pitchFamily="49" charset="0"/>
              </a:rPr>
              <a:t> </a:t>
            </a:r>
            <a:r>
              <a:rPr lang="en-US" b="0" dirty="0" err="1">
                <a:solidFill>
                  <a:srgbClr val="008000"/>
                </a:solidFill>
                <a:effectLst/>
                <a:latin typeface="Menlo" panose="020B0609030804020204" pitchFamily="49" charset="0"/>
              </a:rPr>
              <a:t>vùng</a:t>
            </a:r>
            <a:r>
              <a:rPr lang="en-US" b="0" dirty="0">
                <a:solidFill>
                  <a:srgbClr val="008000"/>
                </a:solidFill>
                <a:effectLst/>
                <a:latin typeface="Menlo" panose="020B0609030804020204" pitchFamily="49" charset="0"/>
              </a:rPr>
              <a:t> </a:t>
            </a:r>
            <a:r>
              <a:rPr lang="en-US" b="0" dirty="0" err="1">
                <a:solidFill>
                  <a:srgbClr val="008000"/>
                </a:solidFill>
                <a:effectLst/>
                <a:latin typeface="Menlo" panose="020B0609030804020204" pitchFamily="49" charset="0"/>
              </a:rPr>
              <a:t>nhớ</a:t>
            </a:r>
            <a:r>
              <a:rPr lang="en-US" b="0" dirty="0">
                <a:solidFill>
                  <a:srgbClr val="008000"/>
                </a:solidFill>
                <a:effectLst/>
                <a:latin typeface="Menlo" panose="020B0609030804020204" pitchFamily="49" charset="0"/>
              </a:rPr>
              <a:t> </a:t>
            </a:r>
            <a:r>
              <a:rPr lang="en-US" b="0" dirty="0" err="1">
                <a:solidFill>
                  <a:srgbClr val="008000"/>
                </a:solidFill>
                <a:effectLst/>
                <a:latin typeface="Menlo" panose="020B0609030804020204" pitchFamily="49" charset="0"/>
              </a:rPr>
              <a:t>đã</a:t>
            </a:r>
            <a:r>
              <a:rPr lang="en-US" b="0" dirty="0">
                <a:solidFill>
                  <a:srgbClr val="008000"/>
                </a:solidFill>
                <a:effectLst/>
                <a:latin typeface="Menlo" panose="020B0609030804020204" pitchFamily="49" charset="0"/>
              </a:rPr>
              <a:t> </a:t>
            </a:r>
            <a:r>
              <a:rPr lang="en-US" b="0" dirty="0" err="1">
                <a:solidFill>
                  <a:srgbClr val="008000"/>
                </a:solidFill>
                <a:effectLst/>
                <a:latin typeface="Menlo" panose="020B0609030804020204" pitchFamily="49" charset="0"/>
              </a:rPr>
              <a:t>cấp</a:t>
            </a:r>
            <a:r>
              <a:rPr lang="en-US" b="0" dirty="0">
                <a:solidFill>
                  <a:srgbClr val="008000"/>
                </a:solidFill>
                <a:effectLst/>
                <a:latin typeface="Menlo" panose="020B0609030804020204" pitchFamily="49" charset="0"/>
              </a:rPr>
              <a:t> </a:t>
            </a:r>
            <a:r>
              <a:rPr lang="en-US" b="0" dirty="0" err="1">
                <a:solidFill>
                  <a:srgbClr val="008000"/>
                </a:solidFill>
                <a:effectLst/>
                <a:latin typeface="Menlo" panose="020B0609030804020204" pitchFamily="49" charset="0"/>
              </a:rPr>
              <a:t>phát</a:t>
            </a:r>
            <a:r>
              <a:rPr lang="en-US" b="0" dirty="0">
                <a:solidFill>
                  <a:srgbClr val="008000"/>
                </a:solidFill>
                <a:effectLst/>
                <a:latin typeface="Menlo" panose="020B0609030804020204" pitchFamily="49" charset="0"/>
              </a:rPr>
              <a:t> </a:t>
            </a:r>
            <a:r>
              <a:rPr lang="en-US" b="0" dirty="0" err="1">
                <a:solidFill>
                  <a:srgbClr val="008000"/>
                </a:solidFill>
                <a:effectLst/>
                <a:latin typeface="Menlo" panose="020B0609030804020204" pitchFamily="49" charset="0"/>
              </a:rPr>
              <a:t>cho</a:t>
            </a:r>
            <a:r>
              <a:rPr lang="en-US" b="0" dirty="0">
                <a:solidFill>
                  <a:srgbClr val="008000"/>
                </a:solidFill>
                <a:effectLst/>
                <a:latin typeface="Menlo" panose="020B0609030804020204" pitchFamily="49" charset="0"/>
              </a:rPr>
              <a:t> </a:t>
            </a:r>
            <a:r>
              <a:rPr lang="en-US" b="0" dirty="0" err="1">
                <a:solidFill>
                  <a:srgbClr val="008000"/>
                </a:solidFill>
                <a:effectLst/>
                <a:latin typeface="Menlo" panose="020B0609030804020204" pitchFamily="49" charset="0"/>
              </a:rPr>
              <a:t>mảng</a:t>
            </a:r>
            <a:r>
              <a:rPr lang="en-US" b="0" dirty="0">
                <a:solidFill>
                  <a:srgbClr val="008000"/>
                </a:solidFill>
                <a:effectLst/>
                <a:latin typeface="Menlo" panose="020B0609030804020204" pitchFamily="49" charset="0"/>
              </a:rPr>
              <a:t> values</a:t>
            </a:r>
            <a:endParaRPr lang="en-US" b="0" dirty="0">
              <a:solidFill>
                <a:srgbClr val="000000"/>
              </a:solidFill>
              <a:effectLst/>
              <a:latin typeface="Menlo" panose="020B0609030804020204" pitchFamily="49" charset="0"/>
            </a:endParaRPr>
          </a:p>
          <a:p>
            <a:r>
              <a:rPr lang="en-US" b="0" dirty="0">
                <a:solidFill>
                  <a:srgbClr val="000000"/>
                </a:solidFill>
                <a:effectLst/>
                <a:latin typeface="Menlo" panose="020B0609030804020204" pitchFamily="49" charset="0"/>
              </a:rPr>
              <a:t>	~</a:t>
            </a:r>
            <a:r>
              <a:rPr lang="en-US" b="0" dirty="0" err="1">
                <a:solidFill>
                  <a:srgbClr val="74531F"/>
                </a:solidFill>
                <a:effectLst/>
                <a:latin typeface="Menlo" panose="020B0609030804020204" pitchFamily="49" charset="0"/>
              </a:rPr>
              <a:t>IntArr</a:t>
            </a:r>
            <a:r>
              <a:rPr lang="en-US" b="0" dirty="0">
                <a:solidFill>
                  <a:srgbClr val="000000"/>
                </a:solidFill>
                <a:effectLst/>
                <a:latin typeface="Menlo" panose="020B0609030804020204" pitchFamily="49" charset="0"/>
              </a:rPr>
              <a:t>() {</a:t>
            </a:r>
          </a:p>
          <a:p>
            <a:r>
              <a:rPr lang="en-US" b="0" dirty="0">
                <a:solidFill>
                  <a:srgbClr val="AF00DB"/>
                </a:solidFill>
                <a:effectLst/>
                <a:latin typeface="Menlo" panose="020B0609030804020204" pitchFamily="49" charset="0"/>
              </a:rPr>
              <a:t>		delete[]</a:t>
            </a:r>
            <a:r>
              <a:rPr lang="en-US" b="0" dirty="0">
                <a:solidFill>
                  <a:srgbClr val="000000"/>
                </a:solidFill>
                <a:effectLst/>
                <a:latin typeface="Menlo" panose="020B0609030804020204" pitchFamily="49" charset="0"/>
              </a:rPr>
              <a:t> values;</a:t>
            </a:r>
          </a:p>
          <a:p>
            <a:r>
              <a:rPr lang="en-US" b="0" dirty="0">
                <a:solidFill>
                  <a:srgbClr val="000000"/>
                </a:solidFill>
                <a:effectLst/>
                <a:latin typeface="Menlo" panose="020B0609030804020204" pitchFamily="49" charset="0"/>
              </a:rPr>
              <a:t>	}</a:t>
            </a: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a:t>
            </a:r>
          </a:p>
          <a:p>
            <a:endParaRPr lang="en-VN" dirty="0"/>
          </a:p>
          <a:p>
            <a:endParaRPr lang="en-VN" dirty="0"/>
          </a:p>
          <a:p>
            <a:endParaRPr lang="en-VN" dirty="0"/>
          </a:p>
        </p:txBody>
      </p:sp>
    </p:spTree>
    <p:extLst>
      <p:ext uri="{BB962C8B-B14F-4D97-AF65-F5344CB8AC3E}">
        <p14:creationId xmlns:p14="http://schemas.microsoft.com/office/powerpoint/2010/main" val="4099752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80C1DF0-4A9A-B7CB-5402-E904501D5BC8}"/>
              </a:ext>
            </a:extLst>
          </p:cNvPr>
          <p:cNvSpPr txBox="1"/>
          <p:nvPr/>
        </p:nvSpPr>
        <p:spPr>
          <a:xfrm>
            <a:off x="327837" y="-127591"/>
            <a:ext cx="11536325" cy="8104783"/>
          </a:xfrm>
          <a:prstGeom prst="rect">
            <a:avLst/>
          </a:prstGeom>
          <a:noFill/>
        </p:spPr>
        <p:txBody>
          <a:bodyPr wrap="square" rtlCol="0">
            <a:spAutoFit/>
          </a:bodyPr>
          <a:lstStyle/>
          <a:p>
            <a:pPr marL="457200">
              <a:lnSpc>
                <a:spcPct val="150000"/>
              </a:lnSpc>
              <a:spcAft>
                <a:spcPts val="1000"/>
              </a:spcAft>
            </a:pPr>
            <a:endParaRPr lang="en-US" sz="1600" b="1" dirty="0">
              <a:latin typeface="Segoe UI" panose="020B0502040204020203" pitchFamily="34" charset="0"/>
              <a:ea typeface="Calibri" panose="020F0502020204030204" pitchFamily="34" charset="0"/>
              <a:cs typeface="Segoe UI" panose="020B0502040204020203" pitchFamily="34" charset="0"/>
            </a:endParaRPr>
          </a:p>
          <a:p>
            <a:pPr marL="457200">
              <a:lnSpc>
                <a:spcPct val="150000"/>
              </a:lnSpc>
              <a:spcAft>
                <a:spcPts val="1000"/>
              </a:spcAft>
            </a:pPr>
            <a:r>
              <a:rPr lang="en-US" sz="1600" b="1" dirty="0" err="1">
                <a:latin typeface="Segoe UI" panose="020B0502040204020203" pitchFamily="34" charset="0"/>
                <a:ea typeface="Calibri" panose="020F0502020204030204" pitchFamily="34" charset="0"/>
                <a:cs typeface="Segoe UI" panose="020B0502040204020203" pitchFamily="34" charset="0"/>
              </a:rPr>
              <a:t>Bước</a:t>
            </a:r>
            <a:r>
              <a:rPr lang="en-US" sz="1600" b="1" dirty="0">
                <a:latin typeface="Segoe UI" panose="020B0502040204020203" pitchFamily="34" charset="0"/>
                <a:ea typeface="Calibri" panose="020F0502020204030204" pitchFamily="34" charset="0"/>
                <a:cs typeface="Segoe UI" panose="020B0502040204020203" pitchFamily="34" charset="0"/>
              </a:rPr>
              <a:t> 4 : </a:t>
            </a:r>
            <a:r>
              <a:rPr lang="en-US" sz="1600" b="1" dirty="0" err="1">
                <a:latin typeface="Segoe UI" panose="020B0502040204020203" pitchFamily="34" charset="0"/>
                <a:ea typeface="Calibri" panose="020F0502020204030204" pitchFamily="34" charset="0"/>
                <a:cs typeface="Segoe UI" panose="020B0502040204020203" pitchFamily="34" charset="0"/>
              </a:rPr>
              <a:t>IntArr</a:t>
            </a:r>
            <a:r>
              <a:rPr lang="en-US" sz="1600" b="1" dirty="0">
                <a:latin typeface="Segoe UI" panose="020B0502040204020203" pitchFamily="34" charset="0"/>
                <a:ea typeface="Calibri" panose="020F0502020204030204" pitchFamily="34" charset="0"/>
                <a:cs typeface="Segoe UI" panose="020B0502040204020203" pitchFamily="34" charset="0"/>
              </a:rPr>
              <a:t> l4 = l2.concat(l3); //</a:t>
            </a:r>
            <a:r>
              <a:rPr lang="en-US" sz="1600" b="1" dirty="0" err="1">
                <a:latin typeface="Segoe UI" panose="020B0502040204020203" pitchFamily="34" charset="0"/>
                <a:ea typeface="Calibri" panose="020F0502020204030204" pitchFamily="34" charset="0"/>
                <a:cs typeface="Segoe UI" panose="020B0502040204020203" pitchFamily="34" charset="0"/>
              </a:rPr>
              <a:t>tạo</a:t>
            </a:r>
            <a:r>
              <a:rPr lang="en-US" sz="1600" b="1" dirty="0">
                <a:latin typeface="Segoe UI" panose="020B0502040204020203" pitchFamily="34" charset="0"/>
                <a:ea typeface="Calibri" panose="020F0502020204030204" pitchFamily="34" charset="0"/>
                <a:cs typeface="Segoe UI" panose="020B0502040204020203" pitchFamily="34" charset="0"/>
              </a:rPr>
              <a:t> </a:t>
            </a:r>
            <a:r>
              <a:rPr lang="en-US" sz="1600" b="1" dirty="0" err="1">
                <a:latin typeface="Segoe UI" panose="020B0502040204020203" pitchFamily="34" charset="0"/>
                <a:ea typeface="Calibri" panose="020F0502020204030204" pitchFamily="34" charset="0"/>
                <a:cs typeface="Segoe UI" panose="020B0502040204020203" pitchFamily="34" charset="0"/>
              </a:rPr>
              <a:t>ra</a:t>
            </a:r>
            <a:r>
              <a:rPr lang="en-US" sz="1600" b="1" dirty="0">
                <a:latin typeface="Segoe UI" panose="020B0502040204020203" pitchFamily="34" charset="0"/>
                <a:ea typeface="Calibri" panose="020F0502020204030204" pitchFamily="34" charset="0"/>
                <a:cs typeface="Segoe UI" panose="020B0502040204020203" pitchFamily="34" charset="0"/>
              </a:rPr>
              <a:t> </a:t>
            </a:r>
            <a:r>
              <a:rPr lang="en-US" sz="1600" b="1" dirty="0" err="1">
                <a:latin typeface="Segoe UI" panose="020B0502040204020203" pitchFamily="34" charset="0"/>
                <a:ea typeface="Calibri" panose="020F0502020204030204" pitchFamily="34" charset="0"/>
                <a:cs typeface="Segoe UI" panose="020B0502040204020203" pitchFamily="34" charset="0"/>
              </a:rPr>
              <a:t>một</a:t>
            </a:r>
            <a:r>
              <a:rPr lang="en-US" sz="1600" b="1" dirty="0">
                <a:latin typeface="Segoe UI" panose="020B0502040204020203" pitchFamily="34" charset="0"/>
                <a:ea typeface="Calibri" panose="020F0502020204030204" pitchFamily="34" charset="0"/>
                <a:cs typeface="Segoe UI" panose="020B0502040204020203" pitchFamily="34" charset="0"/>
              </a:rPr>
              <a:t> </a:t>
            </a:r>
            <a:r>
              <a:rPr lang="en-US" sz="1600" b="1" dirty="0" err="1">
                <a:latin typeface="Segoe UI" panose="020B0502040204020203" pitchFamily="34" charset="0"/>
                <a:ea typeface="Calibri" panose="020F0502020204030204" pitchFamily="34" charset="0"/>
                <a:cs typeface="Segoe UI" panose="020B0502040204020203" pitchFamily="34" charset="0"/>
              </a:rPr>
              <a:t>IntArr</a:t>
            </a:r>
            <a:r>
              <a:rPr lang="en-US" sz="1600" b="1" dirty="0">
                <a:latin typeface="Segoe UI" panose="020B0502040204020203" pitchFamily="34" charset="0"/>
                <a:ea typeface="Calibri" panose="020F0502020204030204" pitchFamily="34" charset="0"/>
                <a:cs typeface="Segoe UI" panose="020B0502040204020203" pitchFamily="34" charset="0"/>
              </a:rPr>
              <a:t> </a:t>
            </a:r>
            <a:r>
              <a:rPr lang="en-US" sz="1600" b="1" dirty="0" err="1">
                <a:latin typeface="Segoe UI" panose="020B0502040204020203" pitchFamily="34" charset="0"/>
                <a:ea typeface="Calibri" panose="020F0502020204030204" pitchFamily="34" charset="0"/>
                <a:cs typeface="Segoe UI" panose="020B0502040204020203" pitchFamily="34" charset="0"/>
              </a:rPr>
              <a:t>mới</a:t>
            </a:r>
            <a:r>
              <a:rPr lang="en-US" sz="1600" b="1" dirty="0">
                <a:latin typeface="Segoe UI" panose="020B0502040204020203" pitchFamily="34" charset="0"/>
                <a:ea typeface="Calibri" panose="020F0502020204030204" pitchFamily="34" charset="0"/>
                <a:cs typeface="Segoe UI" panose="020B0502040204020203" pitchFamily="34" charset="0"/>
              </a:rPr>
              <a:t> </a:t>
            </a:r>
            <a:r>
              <a:rPr lang="en-US" sz="1600" b="1" dirty="0" err="1">
                <a:latin typeface="Segoe UI" panose="020B0502040204020203" pitchFamily="34" charset="0"/>
                <a:ea typeface="Calibri" panose="020F0502020204030204" pitchFamily="34" charset="0"/>
                <a:cs typeface="Segoe UI" panose="020B0502040204020203" pitchFamily="34" charset="0"/>
              </a:rPr>
              <a:t>có</a:t>
            </a:r>
            <a:r>
              <a:rPr lang="en-US" sz="1600" b="1" dirty="0">
                <a:latin typeface="Segoe UI" panose="020B0502040204020203" pitchFamily="34" charset="0"/>
                <a:ea typeface="Calibri" panose="020F0502020204030204" pitchFamily="34" charset="0"/>
                <a:cs typeface="Segoe UI" panose="020B0502040204020203" pitchFamily="34" charset="0"/>
              </a:rPr>
              <a:t> </a:t>
            </a:r>
            <a:r>
              <a:rPr lang="en-US" sz="1600" b="1" dirty="0" err="1">
                <a:latin typeface="Segoe UI" panose="020B0502040204020203" pitchFamily="34" charset="0"/>
                <a:ea typeface="Calibri" panose="020F0502020204030204" pitchFamily="34" charset="0"/>
                <a:cs typeface="Segoe UI" panose="020B0502040204020203" pitchFamily="34" charset="0"/>
              </a:rPr>
              <a:t>nội</a:t>
            </a:r>
            <a:r>
              <a:rPr lang="en-US" sz="1600" b="1" dirty="0">
                <a:latin typeface="Segoe UI" panose="020B0502040204020203" pitchFamily="34" charset="0"/>
                <a:ea typeface="Calibri" panose="020F0502020204030204" pitchFamily="34" charset="0"/>
                <a:cs typeface="Segoe UI" panose="020B0502040204020203" pitchFamily="34" charset="0"/>
              </a:rPr>
              <a:t> dung </a:t>
            </a:r>
            <a:r>
              <a:rPr lang="en-US" sz="1600" b="1" dirty="0" err="1">
                <a:latin typeface="Segoe UI" panose="020B0502040204020203" pitchFamily="34" charset="0"/>
                <a:ea typeface="Calibri" panose="020F0502020204030204" pitchFamily="34" charset="0"/>
                <a:cs typeface="Segoe UI" panose="020B0502040204020203" pitchFamily="34" charset="0"/>
              </a:rPr>
              <a:t>là</a:t>
            </a:r>
            <a:r>
              <a:rPr lang="en-US" sz="1600" b="1" dirty="0">
                <a:latin typeface="Segoe UI" panose="020B0502040204020203" pitchFamily="34" charset="0"/>
                <a:ea typeface="Calibri" panose="020F0502020204030204" pitchFamily="34" charset="0"/>
                <a:cs typeface="Segoe UI" panose="020B0502040204020203" pitchFamily="34" charset="0"/>
              </a:rPr>
              <a:t> </a:t>
            </a:r>
            <a:r>
              <a:rPr lang="en-US" sz="1600" b="1" dirty="0" err="1">
                <a:latin typeface="Segoe UI" panose="020B0502040204020203" pitchFamily="34" charset="0"/>
                <a:ea typeface="Calibri" panose="020F0502020204030204" pitchFamily="34" charset="0"/>
                <a:cs typeface="Segoe UI" panose="020B0502040204020203" pitchFamily="34" charset="0"/>
              </a:rPr>
              <a:t>kết</a:t>
            </a:r>
            <a:r>
              <a:rPr lang="en-US" sz="1600" b="1" dirty="0">
                <a:latin typeface="Segoe UI" panose="020B0502040204020203" pitchFamily="34" charset="0"/>
                <a:ea typeface="Calibri" panose="020F0502020204030204" pitchFamily="34" charset="0"/>
                <a:cs typeface="Segoe UI" panose="020B0502040204020203" pitchFamily="34" charset="0"/>
              </a:rPr>
              <a:t> </a:t>
            </a:r>
            <a:r>
              <a:rPr lang="en-US" sz="1600" b="1" dirty="0" err="1">
                <a:latin typeface="Segoe UI" panose="020B0502040204020203" pitchFamily="34" charset="0"/>
                <a:ea typeface="Calibri" panose="020F0502020204030204" pitchFamily="34" charset="0"/>
                <a:cs typeface="Segoe UI" panose="020B0502040204020203" pitchFamily="34" charset="0"/>
              </a:rPr>
              <a:t>quả</a:t>
            </a:r>
            <a:r>
              <a:rPr lang="en-US" sz="1600" b="1" dirty="0">
                <a:latin typeface="Segoe UI" panose="020B0502040204020203" pitchFamily="34" charset="0"/>
                <a:ea typeface="Calibri" panose="020F0502020204030204" pitchFamily="34" charset="0"/>
                <a:cs typeface="Segoe UI" panose="020B0502040204020203" pitchFamily="34" charset="0"/>
              </a:rPr>
              <a:t> </a:t>
            </a:r>
            <a:r>
              <a:rPr lang="en-US" sz="1600" b="1" dirty="0" err="1">
                <a:latin typeface="Segoe UI" panose="020B0502040204020203" pitchFamily="34" charset="0"/>
                <a:ea typeface="Calibri" panose="020F0502020204030204" pitchFamily="34" charset="0"/>
                <a:cs typeface="Segoe UI" panose="020B0502040204020203" pitchFamily="34" charset="0"/>
              </a:rPr>
              <a:t>của</a:t>
            </a:r>
            <a:r>
              <a:rPr lang="en-US" sz="1600" b="1" dirty="0">
                <a:latin typeface="Segoe UI" panose="020B0502040204020203" pitchFamily="34" charset="0"/>
                <a:ea typeface="Calibri" panose="020F0502020204030204" pitchFamily="34" charset="0"/>
                <a:cs typeface="Segoe UI" panose="020B0502040204020203" pitchFamily="34" charset="0"/>
              </a:rPr>
              <a:t> </a:t>
            </a:r>
            <a:r>
              <a:rPr lang="en-US" sz="1600" b="1" dirty="0" err="1">
                <a:latin typeface="Segoe UI" panose="020B0502040204020203" pitchFamily="34" charset="0"/>
                <a:ea typeface="Calibri" panose="020F0502020204030204" pitchFamily="34" charset="0"/>
                <a:cs typeface="Segoe UI" panose="020B0502040204020203" pitchFamily="34" charset="0"/>
              </a:rPr>
              <a:t>việc</a:t>
            </a:r>
            <a:r>
              <a:rPr lang="en-US" sz="1600" b="1" dirty="0">
                <a:latin typeface="Segoe UI" panose="020B0502040204020203" pitchFamily="34" charset="0"/>
                <a:ea typeface="Calibri" panose="020F0502020204030204" pitchFamily="34" charset="0"/>
                <a:cs typeface="Segoe UI" panose="020B0502040204020203" pitchFamily="34" charset="0"/>
              </a:rPr>
              <a:t> </a:t>
            </a:r>
            <a:r>
              <a:rPr lang="en-US" sz="1600" b="1" dirty="0" err="1">
                <a:solidFill>
                  <a:srgbClr val="FF0000"/>
                </a:solidFill>
                <a:latin typeface="Segoe UI" panose="020B0502040204020203" pitchFamily="34" charset="0"/>
                <a:ea typeface="Calibri" panose="020F0502020204030204" pitchFamily="34" charset="0"/>
                <a:cs typeface="Segoe UI" panose="020B0502040204020203" pitchFamily="34" charset="0"/>
              </a:rPr>
              <a:t>nối</a:t>
            </a:r>
            <a:r>
              <a:rPr lang="en-US" sz="1600" b="1" dirty="0">
                <a:latin typeface="Segoe UI" panose="020B0502040204020203" pitchFamily="34" charset="0"/>
                <a:ea typeface="Calibri" panose="020F0502020204030204" pitchFamily="34" charset="0"/>
                <a:cs typeface="Segoe UI" panose="020B0502040204020203" pitchFamily="34" charset="0"/>
              </a:rPr>
              <a:t> </a:t>
            </a:r>
            <a:r>
              <a:rPr lang="en-US" sz="1600" b="1" dirty="0" err="1">
                <a:latin typeface="Segoe UI" panose="020B0502040204020203" pitchFamily="34" charset="0"/>
                <a:ea typeface="Calibri" panose="020F0502020204030204" pitchFamily="34" charset="0"/>
                <a:cs typeface="Segoe UI" panose="020B0502040204020203" pitchFamily="34" charset="0"/>
              </a:rPr>
              <a:t>các</a:t>
            </a:r>
            <a:r>
              <a:rPr lang="en-US" sz="1600" b="1" dirty="0">
                <a:latin typeface="Segoe UI" panose="020B0502040204020203" pitchFamily="34" charset="0"/>
                <a:ea typeface="Calibri" panose="020F0502020204030204" pitchFamily="34" charset="0"/>
                <a:cs typeface="Segoe UI" panose="020B0502040204020203" pitchFamily="34" charset="0"/>
              </a:rPr>
              <a:t> </a:t>
            </a:r>
            <a:r>
              <a:rPr lang="en-US" sz="1600" b="1" dirty="0" err="1">
                <a:latin typeface="Segoe UI" panose="020B0502040204020203" pitchFamily="34" charset="0"/>
                <a:ea typeface="Calibri" panose="020F0502020204030204" pitchFamily="34" charset="0"/>
                <a:cs typeface="Segoe UI" panose="020B0502040204020203" pitchFamily="34" charset="0"/>
              </a:rPr>
              <a:t>phần</a:t>
            </a:r>
            <a:r>
              <a:rPr lang="en-US" sz="1600" b="1" dirty="0">
                <a:latin typeface="Segoe UI" panose="020B0502040204020203" pitchFamily="34" charset="0"/>
                <a:ea typeface="Calibri" panose="020F0502020204030204" pitchFamily="34" charset="0"/>
                <a:cs typeface="Segoe UI" panose="020B0502040204020203" pitchFamily="34" charset="0"/>
              </a:rPr>
              <a:t> </a:t>
            </a:r>
            <a:r>
              <a:rPr lang="en-US" sz="1600" b="1" dirty="0" err="1">
                <a:latin typeface="Segoe UI" panose="020B0502040204020203" pitchFamily="34" charset="0"/>
                <a:ea typeface="Calibri" panose="020F0502020204030204" pitchFamily="34" charset="0"/>
                <a:cs typeface="Segoe UI" panose="020B0502040204020203" pitchFamily="34" charset="0"/>
              </a:rPr>
              <a:t>tử</a:t>
            </a:r>
            <a:r>
              <a:rPr lang="en-US" sz="1600" b="1" dirty="0">
                <a:latin typeface="Segoe UI" panose="020B0502040204020203" pitchFamily="34" charset="0"/>
                <a:ea typeface="Calibri" panose="020F0502020204030204" pitchFamily="34" charset="0"/>
                <a:cs typeface="Segoe UI" panose="020B0502040204020203" pitchFamily="34" charset="0"/>
              </a:rPr>
              <a:t> </a:t>
            </a:r>
            <a:r>
              <a:rPr lang="en-US" sz="1600" b="1" dirty="0">
                <a:solidFill>
                  <a:srgbClr val="FF0000"/>
                </a:solidFill>
                <a:latin typeface="Segoe UI" panose="020B0502040204020203" pitchFamily="34" charset="0"/>
                <a:ea typeface="Calibri" panose="020F0502020204030204" pitchFamily="34" charset="0"/>
                <a:cs typeface="Segoe UI" panose="020B0502040204020203" pitchFamily="34" charset="0"/>
              </a:rPr>
              <a:t>l3</a:t>
            </a:r>
            <a:r>
              <a:rPr lang="en-US" sz="1600" b="1" dirty="0">
                <a:latin typeface="Segoe UI" panose="020B0502040204020203" pitchFamily="34" charset="0"/>
                <a:ea typeface="Calibri" panose="020F0502020204030204" pitchFamily="34" charset="0"/>
                <a:cs typeface="Segoe UI" panose="020B0502040204020203" pitchFamily="34" charset="0"/>
              </a:rPr>
              <a:t> </a:t>
            </a:r>
            <a:r>
              <a:rPr lang="en-US" sz="1600" b="1" dirty="0" err="1">
                <a:latin typeface="Segoe UI" panose="020B0502040204020203" pitchFamily="34" charset="0"/>
                <a:ea typeface="Calibri" panose="020F0502020204030204" pitchFamily="34" charset="0"/>
                <a:cs typeface="Segoe UI" panose="020B0502040204020203" pitchFamily="34" charset="0"/>
              </a:rPr>
              <a:t>vào</a:t>
            </a:r>
            <a:r>
              <a:rPr lang="en-US" sz="1600" b="1" dirty="0">
                <a:latin typeface="Segoe UI" panose="020B0502040204020203" pitchFamily="34" charset="0"/>
                <a:ea typeface="Calibri" panose="020F0502020204030204" pitchFamily="34" charset="0"/>
                <a:cs typeface="Segoe UI" panose="020B0502040204020203" pitchFamily="34" charset="0"/>
              </a:rPr>
              <a:t> </a:t>
            </a:r>
            <a:r>
              <a:rPr lang="en-US" sz="1600" b="1" dirty="0" err="1">
                <a:latin typeface="Segoe UI" panose="020B0502040204020203" pitchFamily="34" charset="0"/>
                <a:ea typeface="Calibri" panose="020F0502020204030204" pitchFamily="34" charset="0"/>
                <a:cs typeface="Segoe UI" panose="020B0502040204020203" pitchFamily="34" charset="0"/>
              </a:rPr>
              <a:t>cuối</a:t>
            </a:r>
            <a:r>
              <a:rPr lang="en-US" sz="1600" b="1" dirty="0">
                <a:latin typeface="Segoe UI" panose="020B0502040204020203" pitchFamily="34" charset="0"/>
                <a:ea typeface="Calibri" panose="020F0502020204030204" pitchFamily="34" charset="0"/>
                <a:cs typeface="Segoe UI" panose="020B0502040204020203" pitchFamily="34" charset="0"/>
              </a:rPr>
              <a:t> </a:t>
            </a:r>
            <a:r>
              <a:rPr lang="en-US" sz="1600" b="1" dirty="0" err="1">
                <a:latin typeface="Segoe UI" panose="020B0502040204020203" pitchFamily="34" charset="0"/>
                <a:ea typeface="Calibri" panose="020F0502020204030204" pitchFamily="34" charset="0"/>
                <a:cs typeface="Segoe UI" panose="020B0502040204020203" pitchFamily="34" charset="0"/>
              </a:rPr>
              <a:t>các</a:t>
            </a:r>
            <a:r>
              <a:rPr lang="en-US" sz="1600" b="1" dirty="0">
                <a:latin typeface="Segoe UI" panose="020B0502040204020203" pitchFamily="34" charset="0"/>
                <a:ea typeface="Calibri" panose="020F0502020204030204" pitchFamily="34" charset="0"/>
                <a:cs typeface="Segoe UI" panose="020B0502040204020203" pitchFamily="34" charset="0"/>
              </a:rPr>
              <a:t> </a:t>
            </a:r>
            <a:r>
              <a:rPr lang="en-US" sz="1600" b="1" dirty="0" err="1">
                <a:latin typeface="Segoe UI" panose="020B0502040204020203" pitchFamily="34" charset="0"/>
                <a:ea typeface="Calibri" panose="020F0502020204030204" pitchFamily="34" charset="0"/>
                <a:cs typeface="Segoe UI" panose="020B0502040204020203" pitchFamily="34" charset="0"/>
              </a:rPr>
              <a:t>phần</a:t>
            </a:r>
            <a:r>
              <a:rPr lang="en-US" sz="1600" b="1" dirty="0">
                <a:latin typeface="Segoe UI" panose="020B0502040204020203" pitchFamily="34" charset="0"/>
                <a:ea typeface="Calibri" panose="020F0502020204030204" pitchFamily="34" charset="0"/>
                <a:cs typeface="Segoe UI" panose="020B0502040204020203" pitchFamily="34" charset="0"/>
              </a:rPr>
              <a:t> </a:t>
            </a:r>
            <a:r>
              <a:rPr lang="en-US" sz="1600" b="1" dirty="0" err="1">
                <a:latin typeface="Segoe UI" panose="020B0502040204020203" pitchFamily="34" charset="0"/>
                <a:ea typeface="Calibri" panose="020F0502020204030204" pitchFamily="34" charset="0"/>
                <a:cs typeface="Segoe UI" panose="020B0502040204020203" pitchFamily="34" charset="0"/>
              </a:rPr>
              <a:t>tử</a:t>
            </a:r>
            <a:r>
              <a:rPr lang="en-US" sz="1600" b="1" dirty="0">
                <a:latin typeface="Segoe UI" panose="020B0502040204020203" pitchFamily="34" charset="0"/>
                <a:ea typeface="Calibri" panose="020F0502020204030204" pitchFamily="34" charset="0"/>
                <a:cs typeface="Segoe UI" panose="020B0502040204020203" pitchFamily="34" charset="0"/>
              </a:rPr>
              <a:t> </a:t>
            </a:r>
            <a:r>
              <a:rPr lang="en-US" sz="1600" b="1" dirty="0" err="1">
                <a:latin typeface="Segoe UI" panose="020B0502040204020203" pitchFamily="34" charset="0"/>
                <a:ea typeface="Calibri" panose="020F0502020204030204" pitchFamily="34" charset="0"/>
                <a:cs typeface="Segoe UI" panose="020B0502040204020203" pitchFamily="34" charset="0"/>
              </a:rPr>
              <a:t>của</a:t>
            </a:r>
            <a:r>
              <a:rPr lang="en-US" sz="1600" b="1" dirty="0">
                <a:latin typeface="Segoe UI" panose="020B0502040204020203" pitchFamily="34" charset="0"/>
                <a:ea typeface="Calibri" panose="020F0502020204030204" pitchFamily="34" charset="0"/>
                <a:cs typeface="Segoe UI" panose="020B0502040204020203" pitchFamily="34" charset="0"/>
              </a:rPr>
              <a:t> </a:t>
            </a:r>
            <a:r>
              <a:rPr lang="en-US" sz="1600" b="1" dirty="0">
                <a:solidFill>
                  <a:srgbClr val="FF0000"/>
                </a:solidFill>
                <a:latin typeface="Segoe UI" panose="020B0502040204020203" pitchFamily="34" charset="0"/>
                <a:ea typeface="Calibri" panose="020F0502020204030204" pitchFamily="34" charset="0"/>
                <a:cs typeface="Segoe UI" panose="020B0502040204020203" pitchFamily="34" charset="0"/>
              </a:rPr>
              <a:t>l2</a:t>
            </a:r>
            <a:r>
              <a:rPr lang="en-US" sz="1600" b="1" dirty="0">
                <a:latin typeface="Segoe UI" panose="020B0502040204020203" pitchFamily="34" charset="0"/>
                <a:ea typeface="Calibri" panose="020F0502020204030204" pitchFamily="34" charset="0"/>
                <a:cs typeface="Segoe UI" panose="020B0502040204020203" pitchFamily="34" charset="0"/>
              </a:rPr>
              <a:t> </a:t>
            </a:r>
            <a:r>
              <a:rPr lang="en-US" sz="1600" b="1" dirty="0" err="1">
                <a:latin typeface="Segoe UI" panose="020B0502040204020203" pitchFamily="34" charset="0"/>
                <a:ea typeface="Calibri" panose="020F0502020204030204" pitchFamily="34" charset="0"/>
                <a:cs typeface="Segoe UI" panose="020B0502040204020203" pitchFamily="34" charset="0"/>
              </a:rPr>
              <a:t>theo</a:t>
            </a:r>
            <a:r>
              <a:rPr lang="en-US" sz="1600" b="1" dirty="0">
                <a:latin typeface="Segoe UI" panose="020B0502040204020203" pitchFamily="34" charset="0"/>
                <a:ea typeface="Calibri" panose="020F0502020204030204" pitchFamily="34" charset="0"/>
                <a:cs typeface="Segoe UI" panose="020B0502040204020203" pitchFamily="34" charset="0"/>
              </a:rPr>
              <a:t> </a:t>
            </a:r>
            <a:r>
              <a:rPr lang="en-US" sz="1600" b="1" dirty="0" err="1">
                <a:latin typeface="Segoe UI" panose="020B0502040204020203" pitchFamily="34" charset="0"/>
                <a:ea typeface="Calibri" panose="020F0502020204030204" pitchFamily="34" charset="0"/>
                <a:cs typeface="Segoe UI" panose="020B0502040204020203" pitchFamily="34" charset="0"/>
              </a:rPr>
              <a:t>thứ</a:t>
            </a:r>
            <a:r>
              <a:rPr lang="en-US" sz="1600" b="1" dirty="0">
                <a:latin typeface="Segoe UI" panose="020B0502040204020203" pitchFamily="34" charset="0"/>
                <a:ea typeface="Calibri" panose="020F0502020204030204" pitchFamily="34" charset="0"/>
                <a:cs typeface="Segoe UI" panose="020B0502040204020203" pitchFamily="34" charset="0"/>
              </a:rPr>
              <a:t> </a:t>
            </a:r>
            <a:r>
              <a:rPr lang="en-US" sz="1600" b="1" dirty="0" err="1">
                <a:latin typeface="Segoe UI" panose="020B0502040204020203" pitchFamily="34" charset="0"/>
                <a:ea typeface="Calibri" panose="020F0502020204030204" pitchFamily="34" charset="0"/>
                <a:cs typeface="Segoe UI" panose="020B0502040204020203" pitchFamily="34" charset="0"/>
              </a:rPr>
              <a:t>tự</a:t>
            </a:r>
            <a:endParaRPr lang="en-US" sz="1600" b="1" dirty="0">
              <a:latin typeface="Segoe UI" panose="020B0502040204020203" pitchFamily="34" charset="0"/>
              <a:ea typeface="Calibri" panose="020F0502020204030204" pitchFamily="34" charset="0"/>
              <a:cs typeface="Segoe UI" panose="020B0502040204020203" pitchFamily="34" charset="0"/>
            </a:endParaRPr>
          </a:p>
          <a:p>
            <a:r>
              <a:rPr lang="en-US" sz="1600" b="0" dirty="0">
                <a:solidFill>
                  <a:srgbClr val="0000FF"/>
                </a:solidFill>
                <a:effectLst/>
                <a:latin typeface="Menlo" panose="020B0609030804020204" pitchFamily="49" charset="0"/>
              </a:rPr>
              <a:t>class</a:t>
            </a:r>
            <a:r>
              <a:rPr lang="en-US" sz="1600" b="0" dirty="0">
                <a:solidFill>
                  <a:srgbClr val="000000"/>
                </a:solidFill>
                <a:effectLst/>
                <a:latin typeface="Menlo" panose="020B0609030804020204" pitchFamily="49" charset="0"/>
              </a:rPr>
              <a:t> </a:t>
            </a:r>
            <a:r>
              <a:rPr lang="en-US" sz="1600" b="0" dirty="0" err="1">
                <a:solidFill>
                  <a:srgbClr val="2B91AF"/>
                </a:solidFill>
                <a:effectLst/>
                <a:latin typeface="Menlo" panose="020B0609030804020204" pitchFamily="49" charset="0"/>
              </a:rPr>
              <a:t>IntArr</a:t>
            </a:r>
            <a:endParaRPr lang="en-US" sz="1600" b="0" dirty="0">
              <a:solidFill>
                <a:srgbClr val="000000"/>
              </a:solidFill>
              <a:effectLst/>
              <a:latin typeface="Menlo" panose="020B0609030804020204" pitchFamily="49" charset="0"/>
            </a:endParaRPr>
          </a:p>
          <a:p>
            <a:r>
              <a:rPr lang="en-US" sz="1600" b="0" dirty="0">
                <a:solidFill>
                  <a:srgbClr val="000000"/>
                </a:solidFill>
                <a:effectLst/>
                <a:latin typeface="Menlo" panose="020B0609030804020204" pitchFamily="49" charset="0"/>
              </a:rPr>
              <a:t>{</a:t>
            </a:r>
          </a:p>
          <a:p>
            <a:r>
              <a:rPr lang="en-US" sz="1600" b="0" dirty="0">
                <a:solidFill>
                  <a:srgbClr val="0000FF"/>
                </a:solidFill>
                <a:effectLst/>
                <a:latin typeface="Menlo" panose="020B0609030804020204" pitchFamily="49" charset="0"/>
              </a:rPr>
              <a:t>private:</a:t>
            </a:r>
            <a:endParaRPr lang="en-US" sz="1600" b="0" dirty="0">
              <a:solidFill>
                <a:srgbClr val="000000"/>
              </a:solidFill>
              <a:effectLst/>
              <a:latin typeface="Menlo" panose="020B0609030804020204" pitchFamily="49" charset="0"/>
            </a:endParaRPr>
          </a:p>
          <a:p>
            <a:r>
              <a:rPr lang="en-US" sz="1600" b="0" dirty="0">
                <a:solidFill>
                  <a:srgbClr val="0000FF"/>
                </a:solidFill>
                <a:effectLst/>
                <a:latin typeface="Menlo" panose="020B0609030804020204" pitchFamily="49" charset="0"/>
              </a:rPr>
              <a:t>int</a:t>
            </a:r>
            <a:r>
              <a:rPr lang="en-US" sz="1600" b="0" dirty="0">
                <a:solidFill>
                  <a:srgbClr val="000000"/>
                </a:solidFill>
                <a:effectLst/>
                <a:latin typeface="Menlo" panose="020B0609030804020204" pitchFamily="49" charset="0"/>
              </a:rPr>
              <a:t> count; </a:t>
            </a:r>
          </a:p>
          <a:p>
            <a:r>
              <a:rPr lang="en-US" sz="1600" b="0" dirty="0">
                <a:solidFill>
                  <a:srgbClr val="0000FF"/>
                </a:solidFill>
                <a:effectLst/>
                <a:latin typeface="Menlo" panose="020B0609030804020204" pitchFamily="49" charset="0"/>
              </a:rPr>
              <a:t>int</a:t>
            </a:r>
            <a:r>
              <a:rPr lang="en-US" sz="1600" b="0" dirty="0">
                <a:solidFill>
                  <a:srgbClr val="000000"/>
                </a:solidFill>
                <a:effectLst/>
                <a:latin typeface="Menlo" panose="020B0609030804020204" pitchFamily="49" charset="0"/>
              </a:rPr>
              <a:t> * values; </a:t>
            </a:r>
          </a:p>
          <a:p>
            <a:r>
              <a:rPr lang="en-US" sz="1600" b="0" dirty="0">
                <a:solidFill>
                  <a:srgbClr val="0000FF"/>
                </a:solidFill>
                <a:effectLst/>
                <a:latin typeface="Menlo" panose="020B0609030804020204" pitchFamily="49" charset="0"/>
              </a:rPr>
              <a:t>public:</a:t>
            </a:r>
            <a:endParaRPr lang="en-US" sz="1600" b="0" dirty="0">
              <a:solidFill>
                <a:srgbClr val="000000"/>
              </a:solidFill>
              <a:effectLst/>
              <a:latin typeface="Menlo" panose="020B0609030804020204" pitchFamily="49" charset="0"/>
            </a:endParaRPr>
          </a:p>
          <a:p>
            <a:r>
              <a:rPr lang="en-US" sz="1600" b="0" dirty="0">
                <a:solidFill>
                  <a:srgbClr val="000000"/>
                </a:solidFill>
                <a:effectLst/>
                <a:latin typeface="Menlo" panose="020B0609030804020204" pitchFamily="49" charset="0"/>
              </a:rPr>
              <a:t> </a:t>
            </a:r>
            <a:r>
              <a:rPr lang="vi-VN" sz="1600" b="0" dirty="0">
                <a:solidFill>
                  <a:srgbClr val="008000"/>
                </a:solidFill>
                <a:effectLst/>
                <a:latin typeface="Menlo" panose="020B0609030804020204" pitchFamily="49" charset="0"/>
              </a:rPr>
              <a:t>//phương thức concat, tạo ra một IntArr mới có nội dung là kết quả của việc nối các phần tử của đối tượng hiện tại và đối tượng khác theo thứ tự</a:t>
            </a:r>
            <a:endParaRPr lang="vi-VN" sz="1600" b="0" dirty="0">
              <a:solidFill>
                <a:srgbClr val="000000"/>
              </a:solidFill>
              <a:effectLst/>
              <a:latin typeface="Menlo" panose="020B0609030804020204" pitchFamily="49" charset="0"/>
            </a:endParaRPr>
          </a:p>
          <a:p>
            <a:r>
              <a:rPr lang="vi-VN" sz="1600" b="0" dirty="0">
                <a:solidFill>
                  <a:srgbClr val="2B91AF"/>
                </a:solidFill>
                <a:effectLst/>
                <a:latin typeface="Menlo" panose="020B0609030804020204" pitchFamily="49" charset="0"/>
              </a:rPr>
              <a:t>IntArr</a:t>
            </a:r>
            <a:r>
              <a:rPr lang="vi-VN" sz="1600" b="0" dirty="0">
                <a:solidFill>
                  <a:srgbClr val="000000"/>
                </a:solidFill>
                <a:effectLst/>
                <a:latin typeface="Menlo" panose="020B0609030804020204" pitchFamily="49" charset="0"/>
              </a:rPr>
              <a:t> </a:t>
            </a:r>
            <a:r>
              <a:rPr lang="vi-VN" sz="1600" b="0" dirty="0">
                <a:solidFill>
                  <a:srgbClr val="74531F"/>
                </a:solidFill>
                <a:effectLst/>
                <a:latin typeface="Menlo" panose="020B0609030804020204" pitchFamily="49" charset="0"/>
              </a:rPr>
              <a:t>Concat</a:t>
            </a:r>
            <a:r>
              <a:rPr lang="vi-VN" sz="1600" b="0" dirty="0">
                <a:solidFill>
                  <a:srgbClr val="000000"/>
                </a:solidFill>
                <a:effectLst/>
                <a:latin typeface="Menlo" panose="020B0609030804020204" pitchFamily="49" charset="0"/>
              </a:rPr>
              <a:t> (</a:t>
            </a:r>
            <a:r>
              <a:rPr lang="vi-VN" sz="1600" b="0" dirty="0">
                <a:solidFill>
                  <a:srgbClr val="0000FF"/>
                </a:solidFill>
                <a:effectLst/>
                <a:latin typeface="Menlo" panose="020B0609030804020204" pitchFamily="49" charset="0"/>
              </a:rPr>
              <a:t>const</a:t>
            </a:r>
            <a:r>
              <a:rPr lang="vi-VN" sz="1600" b="0" dirty="0">
                <a:solidFill>
                  <a:srgbClr val="000000"/>
                </a:solidFill>
                <a:effectLst/>
                <a:latin typeface="Menlo" panose="020B0609030804020204" pitchFamily="49" charset="0"/>
              </a:rPr>
              <a:t> </a:t>
            </a:r>
            <a:r>
              <a:rPr lang="vi-VN" sz="1600" b="0" dirty="0">
                <a:solidFill>
                  <a:srgbClr val="2B91AF"/>
                </a:solidFill>
                <a:effectLst/>
                <a:latin typeface="Menlo" panose="020B0609030804020204" pitchFamily="49" charset="0"/>
              </a:rPr>
              <a:t>IntArr</a:t>
            </a:r>
            <a:r>
              <a:rPr lang="vi-VN" sz="1600" b="0" dirty="0">
                <a:solidFill>
                  <a:srgbClr val="000000"/>
                </a:solidFill>
                <a:effectLst/>
                <a:latin typeface="Menlo" panose="020B0609030804020204" pitchFamily="49" charset="0"/>
              </a:rPr>
              <a:t>&amp; </a:t>
            </a:r>
            <a:r>
              <a:rPr lang="vi-VN" sz="1600" b="0" dirty="0">
                <a:solidFill>
                  <a:srgbClr val="808080"/>
                </a:solidFill>
                <a:effectLst/>
                <a:latin typeface="Menlo" panose="020B0609030804020204" pitchFamily="49" charset="0"/>
              </a:rPr>
              <a:t>other</a:t>
            </a:r>
            <a:r>
              <a:rPr lang="vi-VN" sz="1600" b="0" dirty="0">
                <a:solidFill>
                  <a:srgbClr val="000000"/>
                </a:solidFill>
                <a:effectLst/>
                <a:latin typeface="Menlo" panose="020B0609030804020204" pitchFamily="49" charset="0"/>
              </a:rPr>
              <a:t>) </a:t>
            </a:r>
          </a:p>
          <a:p>
            <a:r>
              <a:rPr lang="vi-VN" sz="1600" b="0" dirty="0">
                <a:solidFill>
                  <a:srgbClr val="000000"/>
                </a:solidFill>
                <a:effectLst/>
                <a:latin typeface="Menlo" panose="020B0609030804020204" pitchFamily="49" charset="0"/>
              </a:rPr>
              <a:t>{</a:t>
            </a:r>
          </a:p>
          <a:p>
            <a:r>
              <a:rPr lang="vi-VN" sz="1600" b="0" dirty="0">
                <a:solidFill>
                  <a:srgbClr val="000000"/>
                </a:solidFill>
                <a:effectLst/>
                <a:latin typeface="Menlo" panose="020B0609030804020204" pitchFamily="49" charset="0"/>
              </a:rPr>
              <a:t>	</a:t>
            </a:r>
            <a:r>
              <a:rPr lang="vi-VN" sz="1600" b="1" dirty="0">
                <a:solidFill>
                  <a:srgbClr val="000000"/>
                </a:solidFill>
                <a:effectLst/>
                <a:latin typeface="Menlo" panose="020B0609030804020204" pitchFamily="49" charset="0"/>
              </a:rPr>
              <a:t>IntArr </a:t>
            </a:r>
            <a:r>
              <a:rPr lang="vi-VN" sz="1600" b="1" dirty="0">
                <a:solidFill>
                  <a:srgbClr val="1F377F"/>
                </a:solidFill>
                <a:effectLst/>
                <a:latin typeface="Menlo" panose="020B0609030804020204" pitchFamily="49" charset="0"/>
              </a:rPr>
              <a:t>result</a:t>
            </a:r>
            <a:r>
              <a:rPr lang="vi-VN" sz="1600" b="1" dirty="0">
                <a:solidFill>
                  <a:srgbClr val="000000"/>
                </a:solidFill>
                <a:effectLst/>
                <a:latin typeface="Menlo" panose="020B0609030804020204" pitchFamily="49" charset="0"/>
              </a:rPr>
              <a:t>(count + </a:t>
            </a:r>
            <a:r>
              <a:rPr lang="vi-VN" sz="1600" b="1" dirty="0">
                <a:solidFill>
                  <a:srgbClr val="808080"/>
                </a:solidFill>
                <a:effectLst/>
                <a:latin typeface="Menlo" panose="020B0609030804020204" pitchFamily="49" charset="0"/>
              </a:rPr>
              <a:t>other</a:t>
            </a:r>
            <a:r>
              <a:rPr lang="vi-VN" sz="1600" b="1" dirty="0">
                <a:solidFill>
                  <a:srgbClr val="000000"/>
                </a:solidFill>
                <a:effectLst/>
                <a:latin typeface="Menlo" panose="020B0609030804020204" pitchFamily="49" charset="0"/>
              </a:rPr>
              <a:t>.count);</a:t>
            </a:r>
            <a:br>
              <a:rPr lang="vi-VN" sz="1600" b="0" dirty="0">
                <a:solidFill>
                  <a:srgbClr val="000000"/>
                </a:solidFill>
                <a:effectLst/>
                <a:latin typeface="Menlo" panose="020B0609030804020204" pitchFamily="49" charset="0"/>
              </a:rPr>
            </a:br>
            <a:r>
              <a:rPr lang="vi-VN" sz="1600" b="0" dirty="0">
                <a:solidFill>
                  <a:srgbClr val="000000"/>
                </a:solidFill>
                <a:effectLst/>
                <a:latin typeface="Menlo" panose="020B0609030804020204" pitchFamily="49" charset="0"/>
              </a:rPr>
              <a:t>	</a:t>
            </a:r>
            <a:r>
              <a:rPr lang="vi-VN" sz="1600" b="0" dirty="0">
                <a:solidFill>
                  <a:srgbClr val="8F08C4"/>
                </a:solidFill>
                <a:effectLst/>
                <a:latin typeface="Menlo" panose="020B0609030804020204" pitchFamily="49" charset="0"/>
              </a:rPr>
              <a:t>for</a:t>
            </a:r>
            <a:r>
              <a:rPr lang="vi-VN" sz="1600" b="0" dirty="0">
                <a:solidFill>
                  <a:srgbClr val="000000"/>
                </a:solidFill>
                <a:effectLst/>
                <a:latin typeface="Menlo" panose="020B0609030804020204" pitchFamily="49" charset="0"/>
              </a:rPr>
              <a:t> (</a:t>
            </a:r>
            <a:r>
              <a:rPr lang="vi-VN" sz="1600" b="0" dirty="0">
                <a:solidFill>
                  <a:srgbClr val="0000FF"/>
                </a:solidFill>
                <a:effectLst/>
                <a:latin typeface="Menlo" panose="020B0609030804020204" pitchFamily="49" charset="0"/>
              </a:rPr>
              <a:t>int</a:t>
            </a:r>
            <a:r>
              <a:rPr lang="vi-VN" sz="1600" b="0" dirty="0">
                <a:solidFill>
                  <a:srgbClr val="000000"/>
                </a:solidFill>
                <a:effectLst/>
                <a:latin typeface="Menlo" panose="020B0609030804020204" pitchFamily="49" charset="0"/>
              </a:rPr>
              <a:t> </a:t>
            </a:r>
            <a:r>
              <a:rPr lang="vi-VN" sz="1600" b="0" dirty="0">
                <a:solidFill>
                  <a:srgbClr val="1F377F"/>
                </a:solidFill>
                <a:effectLst/>
                <a:latin typeface="Menlo" panose="020B0609030804020204" pitchFamily="49" charset="0"/>
              </a:rPr>
              <a:t>i</a:t>
            </a:r>
            <a:r>
              <a:rPr lang="vi-VN" sz="1600" b="0" dirty="0">
                <a:solidFill>
                  <a:srgbClr val="000000"/>
                </a:solidFill>
                <a:effectLst/>
                <a:latin typeface="Menlo" panose="020B0609030804020204" pitchFamily="49" charset="0"/>
              </a:rPr>
              <a:t> = </a:t>
            </a:r>
            <a:r>
              <a:rPr lang="vi-VN" sz="1600" b="0" dirty="0">
                <a:solidFill>
                  <a:srgbClr val="098658"/>
                </a:solidFill>
                <a:effectLst/>
                <a:latin typeface="Menlo" panose="020B0609030804020204" pitchFamily="49" charset="0"/>
              </a:rPr>
              <a:t>0</a:t>
            </a:r>
            <a:r>
              <a:rPr lang="vi-VN" sz="1600" b="0" dirty="0">
                <a:solidFill>
                  <a:srgbClr val="000000"/>
                </a:solidFill>
                <a:effectLst/>
                <a:latin typeface="Menlo" panose="020B0609030804020204" pitchFamily="49" charset="0"/>
              </a:rPr>
              <a:t>; </a:t>
            </a:r>
            <a:r>
              <a:rPr lang="vi-VN" sz="1600" b="0" dirty="0">
                <a:solidFill>
                  <a:srgbClr val="1F377F"/>
                </a:solidFill>
                <a:effectLst/>
                <a:latin typeface="Menlo" panose="020B0609030804020204" pitchFamily="49" charset="0"/>
              </a:rPr>
              <a:t>i</a:t>
            </a:r>
            <a:r>
              <a:rPr lang="vi-VN" sz="1600" b="0" dirty="0">
                <a:solidFill>
                  <a:srgbClr val="000000"/>
                </a:solidFill>
                <a:effectLst/>
                <a:latin typeface="Menlo" panose="020B0609030804020204" pitchFamily="49" charset="0"/>
              </a:rPr>
              <a:t> &lt; count; </a:t>
            </a:r>
            <a:r>
              <a:rPr lang="vi-VN" sz="1600" b="0" dirty="0">
                <a:solidFill>
                  <a:srgbClr val="1F377F"/>
                </a:solidFill>
                <a:effectLst/>
                <a:latin typeface="Menlo" panose="020B0609030804020204" pitchFamily="49" charset="0"/>
              </a:rPr>
              <a:t>i</a:t>
            </a:r>
            <a:r>
              <a:rPr lang="vi-VN" sz="1600" b="0" dirty="0">
                <a:solidFill>
                  <a:srgbClr val="000000"/>
                </a:solidFill>
                <a:effectLst/>
                <a:latin typeface="Menlo" panose="020B0609030804020204" pitchFamily="49" charset="0"/>
              </a:rPr>
              <a:t>++) </a:t>
            </a:r>
          </a:p>
          <a:p>
            <a:r>
              <a:rPr lang="vi-VN" sz="1600" b="0" dirty="0">
                <a:solidFill>
                  <a:srgbClr val="000000"/>
                </a:solidFill>
                <a:effectLst/>
                <a:latin typeface="Menlo" panose="020B0609030804020204" pitchFamily="49" charset="0"/>
              </a:rPr>
              <a:t>	{</a:t>
            </a:r>
          </a:p>
          <a:p>
            <a:r>
              <a:rPr lang="vi-VN" sz="1600" b="0" dirty="0">
                <a:solidFill>
                  <a:srgbClr val="1F377F"/>
                </a:solidFill>
                <a:effectLst/>
                <a:latin typeface="Menlo" panose="020B0609030804020204" pitchFamily="49" charset="0"/>
              </a:rPr>
              <a:t>			result</a:t>
            </a:r>
            <a:r>
              <a:rPr lang="vi-VN" sz="1600" b="0" dirty="0">
                <a:solidFill>
                  <a:srgbClr val="000000"/>
                </a:solidFill>
                <a:effectLst/>
                <a:latin typeface="Menlo" panose="020B0609030804020204" pitchFamily="49" charset="0"/>
              </a:rPr>
              <a:t>.values[</a:t>
            </a:r>
            <a:r>
              <a:rPr lang="vi-VN" sz="1600" b="0" dirty="0">
                <a:solidFill>
                  <a:srgbClr val="1F377F"/>
                </a:solidFill>
                <a:effectLst/>
                <a:latin typeface="Menlo" panose="020B0609030804020204" pitchFamily="49" charset="0"/>
              </a:rPr>
              <a:t>i</a:t>
            </a:r>
            <a:r>
              <a:rPr lang="vi-VN" sz="1600" b="0" dirty="0">
                <a:solidFill>
                  <a:srgbClr val="000000"/>
                </a:solidFill>
                <a:effectLst/>
                <a:latin typeface="Menlo" panose="020B0609030804020204" pitchFamily="49" charset="0"/>
              </a:rPr>
              <a:t>] = </a:t>
            </a:r>
            <a:r>
              <a:rPr lang="vi-VN" sz="1600" b="0" dirty="0">
                <a:solidFill>
                  <a:srgbClr val="1F377F"/>
                </a:solidFill>
                <a:effectLst/>
                <a:latin typeface="Menlo" panose="020B0609030804020204" pitchFamily="49" charset="0"/>
              </a:rPr>
              <a:t>values</a:t>
            </a:r>
            <a:r>
              <a:rPr lang="vi-VN" sz="1600" b="0" dirty="0">
                <a:solidFill>
                  <a:srgbClr val="000000"/>
                </a:solidFill>
                <a:effectLst/>
                <a:latin typeface="Menlo" panose="020B0609030804020204" pitchFamily="49" charset="0"/>
              </a:rPr>
              <a:t>[</a:t>
            </a:r>
            <a:r>
              <a:rPr lang="vi-VN" sz="1600" b="0" dirty="0">
                <a:solidFill>
                  <a:srgbClr val="1F377F"/>
                </a:solidFill>
                <a:effectLst/>
                <a:latin typeface="Menlo" panose="020B0609030804020204" pitchFamily="49" charset="0"/>
              </a:rPr>
              <a:t>i</a:t>
            </a:r>
            <a:r>
              <a:rPr lang="vi-VN" sz="1600" b="0" dirty="0">
                <a:solidFill>
                  <a:srgbClr val="000000"/>
                </a:solidFill>
                <a:effectLst/>
                <a:latin typeface="Menlo" panose="020B0609030804020204" pitchFamily="49" charset="0"/>
              </a:rPr>
              <a:t>];</a:t>
            </a:r>
          </a:p>
          <a:p>
            <a:r>
              <a:rPr lang="vi-VN" sz="1600" b="0" dirty="0">
                <a:solidFill>
                  <a:srgbClr val="000000"/>
                </a:solidFill>
                <a:effectLst/>
                <a:latin typeface="Menlo" panose="020B0609030804020204" pitchFamily="49" charset="0"/>
              </a:rPr>
              <a:t>	}</a:t>
            </a:r>
          </a:p>
          <a:p>
            <a:r>
              <a:rPr lang="vi-VN" sz="1600" b="0" dirty="0">
                <a:solidFill>
                  <a:srgbClr val="8F08C4"/>
                </a:solidFill>
                <a:effectLst/>
                <a:latin typeface="Menlo" panose="020B0609030804020204" pitchFamily="49" charset="0"/>
              </a:rPr>
              <a:t>		for</a:t>
            </a:r>
            <a:r>
              <a:rPr lang="vi-VN" sz="1600" b="0" dirty="0">
                <a:solidFill>
                  <a:srgbClr val="000000"/>
                </a:solidFill>
                <a:effectLst/>
                <a:latin typeface="Menlo" panose="020B0609030804020204" pitchFamily="49" charset="0"/>
              </a:rPr>
              <a:t> (</a:t>
            </a:r>
            <a:r>
              <a:rPr lang="vi-VN" sz="1600" b="0" dirty="0">
                <a:solidFill>
                  <a:srgbClr val="0000FF"/>
                </a:solidFill>
                <a:effectLst/>
                <a:latin typeface="Menlo" panose="020B0609030804020204" pitchFamily="49" charset="0"/>
              </a:rPr>
              <a:t>int</a:t>
            </a:r>
            <a:r>
              <a:rPr lang="vi-VN" sz="1600" b="0" dirty="0">
                <a:solidFill>
                  <a:srgbClr val="000000"/>
                </a:solidFill>
                <a:effectLst/>
                <a:latin typeface="Menlo" panose="020B0609030804020204" pitchFamily="49" charset="0"/>
              </a:rPr>
              <a:t> </a:t>
            </a:r>
            <a:r>
              <a:rPr lang="vi-VN" sz="1600" b="0" dirty="0">
                <a:solidFill>
                  <a:srgbClr val="1F377F"/>
                </a:solidFill>
                <a:effectLst/>
                <a:latin typeface="Menlo" panose="020B0609030804020204" pitchFamily="49" charset="0"/>
              </a:rPr>
              <a:t>i</a:t>
            </a:r>
            <a:r>
              <a:rPr lang="vi-VN" sz="1600" b="0" dirty="0">
                <a:solidFill>
                  <a:srgbClr val="000000"/>
                </a:solidFill>
                <a:effectLst/>
                <a:latin typeface="Menlo" panose="020B0609030804020204" pitchFamily="49" charset="0"/>
              </a:rPr>
              <a:t> = </a:t>
            </a:r>
            <a:r>
              <a:rPr lang="vi-VN" sz="1600" b="0" dirty="0">
                <a:solidFill>
                  <a:srgbClr val="098658"/>
                </a:solidFill>
                <a:effectLst/>
                <a:latin typeface="Menlo" panose="020B0609030804020204" pitchFamily="49" charset="0"/>
              </a:rPr>
              <a:t>0</a:t>
            </a:r>
            <a:r>
              <a:rPr lang="vi-VN" sz="1600" b="0" dirty="0">
                <a:solidFill>
                  <a:srgbClr val="000000"/>
                </a:solidFill>
                <a:effectLst/>
                <a:latin typeface="Menlo" panose="020B0609030804020204" pitchFamily="49" charset="0"/>
              </a:rPr>
              <a:t>; </a:t>
            </a:r>
            <a:r>
              <a:rPr lang="vi-VN" sz="1600" b="0" dirty="0">
                <a:solidFill>
                  <a:srgbClr val="1F377F"/>
                </a:solidFill>
                <a:effectLst/>
                <a:latin typeface="Menlo" panose="020B0609030804020204" pitchFamily="49" charset="0"/>
              </a:rPr>
              <a:t>i</a:t>
            </a:r>
            <a:r>
              <a:rPr lang="vi-VN" sz="1600" b="0" dirty="0">
                <a:solidFill>
                  <a:srgbClr val="000000"/>
                </a:solidFill>
                <a:effectLst/>
                <a:latin typeface="Menlo" panose="020B0609030804020204" pitchFamily="49" charset="0"/>
              </a:rPr>
              <a:t> &lt; </a:t>
            </a:r>
            <a:r>
              <a:rPr lang="vi-VN" sz="1600" b="0" dirty="0">
                <a:solidFill>
                  <a:srgbClr val="808080"/>
                </a:solidFill>
                <a:effectLst/>
                <a:latin typeface="Menlo" panose="020B0609030804020204" pitchFamily="49" charset="0"/>
              </a:rPr>
              <a:t>other</a:t>
            </a:r>
            <a:r>
              <a:rPr lang="vi-VN" sz="1600" b="0" dirty="0">
                <a:solidFill>
                  <a:srgbClr val="000000"/>
                </a:solidFill>
                <a:effectLst/>
                <a:latin typeface="Menlo" panose="020B0609030804020204" pitchFamily="49" charset="0"/>
              </a:rPr>
              <a:t>.count; </a:t>
            </a:r>
            <a:r>
              <a:rPr lang="vi-VN" sz="1600" b="0" dirty="0">
                <a:solidFill>
                  <a:srgbClr val="1F377F"/>
                </a:solidFill>
                <a:effectLst/>
                <a:latin typeface="Menlo" panose="020B0609030804020204" pitchFamily="49" charset="0"/>
              </a:rPr>
              <a:t>i</a:t>
            </a:r>
            <a:r>
              <a:rPr lang="vi-VN" sz="1600" b="0" dirty="0">
                <a:solidFill>
                  <a:srgbClr val="000000"/>
                </a:solidFill>
                <a:effectLst/>
                <a:latin typeface="Menlo" panose="020B0609030804020204" pitchFamily="49" charset="0"/>
              </a:rPr>
              <a:t>++) </a:t>
            </a:r>
          </a:p>
          <a:p>
            <a:r>
              <a:rPr lang="vi-VN" sz="1600" b="0" dirty="0">
                <a:solidFill>
                  <a:srgbClr val="000000"/>
                </a:solidFill>
                <a:effectLst/>
                <a:latin typeface="Menlo" panose="020B0609030804020204" pitchFamily="49" charset="0"/>
              </a:rPr>
              <a:t>		{</a:t>
            </a:r>
          </a:p>
          <a:p>
            <a:r>
              <a:rPr lang="vi-VN" sz="1600" b="0" dirty="0">
                <a:solidFill>
                  <a:srgbClr val="1F377F"/>
                </a:solidFill>
                <a:effectLst/>
                <a:latin typeface="Menlo" panose="020B0609030804020204" pitchFamily="49" charset="0"/>
              </a:rPr>
              <a:t>			result</a:t>
            </a:r>
            <a:r>
              <a:rPr lang="vi-VN" sz="1600" b="0" dirty="0">
                <a:solidFill>
                  <a:srgbClr val="000000"/>
                </a:solidFill>
                <a:effectLst/>
                <a:latin typeface="Menlo" panose="020B0609030804020204" pitchFamily="49" charset="0"/>
              </a:rPr>
              <a:t>.values[count + </a:t>
            </a:r>
            <a:r>
              <a:rPr lang="vi-VN" sz="1600" b="0" dirty="0">
                <a:solidFill>
                  <a:srgbClr val="1F377F"/>
                </a:solidFill>
                <a:effectLst/>
                <a:latin typeface="Menlo" panose="020B0609030804020204" pitchFamily="49" charset="0"/>
              </a:rPr>
              <a:t>i</a:t>
            </a:r>
            <a:r>
              <a:rPr lang="vi-VN" sz="1600" b="0" dirty="0">
                <a:solidFill>
                  <a:srgbClr val="000000"/>
                </a:solidFill>
                <a:effectLst/>
                <a:latin typeface="Menlo" panose="020B0609030804020204" pitchFamily="49" charset="0"/>
              </a:rPr>
              <a:t>] = </a:t>
            </a:r>
            <a:r>
              <a:rPr lang="vi-VN" sz="1600" b="0" dirty="0">
                <a:solidFill>
                  <a:srgbClr val="808080"/>
                </a:solidFill>
                <a:effectLst/>
                <a:latin typeface="Menlo" panose="020B0609030804020204" pitchFamily="49" charset="0"/>
              </a:rPr>
              <a:t>other</a:t>
            </a:r>
            <a:r>
              <a:rPr lang="vi-VN" sz="1600" b="0" dirty="0">
                <a:solidFill>
                  <a:srgbClr val="000000"/>
                </a:solidFill>
                <a:effectLst/>
                <a:latin typeface="Menlo" panose="020B0609030804020204" pitchFamily="49" charset="0"/>
              </a:rPr>
              <a:t>.values[</a:t>
            </a:r>
            <a:r>
              <a:rPr lang="vi-VN" sz="1600" b="0" dirty="0">
                <a:solidFill>
                  <a:srgbClr val="1F377F"/>
                </a:solidFill>
                <a:effectLst/>
                <a:latin typeface="Menlo" panose="020B0609030804020204" pitchFamily="49" charset="0"/>
              </a:rPr>
              <a:t>i</a:t>
            </a:r>
            <a:r>
              <a:rPr lang="vi-VN" sz="1600" b="0" dirty="0">
                <a:solidFill>
                  <a:srgbClr val="000000"/>
                </a:solidFill>
                <a:effectLst/>
                <a:latin typeface="Menlo" panose="020B0609030804020204" pitchFamily="49" charset="0"/>
              </a:rPr>
              <a:t>];</a:t>
            </a:r>
          </a:p>
          <a:p>
            <a:r>
              <a:rPr lang="vi-VN" sz="1600" b="0" dirty="0">
                <a:solidFill>
                  <a:srgbClr val="000000"/>
                </a:solidFill>
                <a:effectLst/>
                <a:latin typeface="Menlo" panose="020B0609030804020204" pitchFamily="49" charset="0"/>
              </a:rPr>
              <a:t>		}</a:t>
            </a:r>
          </a:p>
          <a:p>
            <a:r>
              <a:rPr lang="vi-VN" sz="1600" b="0" dirty="0">
                <a:solidFill>
                  <a:srgbClr val="8F08C4"/>
                </a:solidFill>
                <a:effectLst/>
                <a:latin typeface="Menlo" panose="020B0609030804020204" pitchFamily="49" charset="0"/>
              </a:rPr>
              <a:t>	return</a:t>
            </a:r>
            <a:r>
              <a:rPr lang="vi-VN" sz="1600" b="0" dirty="0">
                <a:solidFill>
                  <a:srgbClr val="000000"/>
                </a:solidFill>
                <a:effectLst/>
                <a:latin typeface="Menlo" panose="020B0609030804020204" pitchFamily="49" charset="0"/>
              </a:rPr>
              <a:t> </a:t>
            </a:r>
            <a:r>
              <a:rPr lang="vi-VN" sz="1600" b="0" dirty="0">
                <a:solidFill>
                  <a:srgbClr val="1F377F"/>
                </a:solidFill>
                <a:effectLst/>
                <a:latin typeface="Menlo" panose="020B0609030804020204" pitchFamily="49" charset="0"/>
              </a:rPr>
              <a:t>result</a:t>
            </a:r>
            <a:r>
              <a:rPr lang="vi-VN" sz="1600" b="0" dirty="0">
                <a:solidFill>
                  <a:srgbClr val="000000"/>
                </a:solidFill>
                <a:effectLst/>
                <a:latin typeface="Menlo" panose="020B0609030804020204" pitchFamily="49" charset="0"/>
              </a:rPr>
              <a:t>;</a:t>
            </a:r>
          </a:p>
          <a:p>
            <a:r>
              <a:rPr lang="vi-VN" sz="1600" b="0" dirty="0">
                <a:solidFill>
                  <a:srgbClr val="000000"/>
                </a:solidFill>
                <a:effectLst/>
                <a:latin typeface="Menlo" panose="020B0609030804020204" pitchFamily="49" charset="0"/>
              </a:rPr>
              <a:t>}</a:t>
            </a:r>
          </a:p>
          <a:p>
            <a:br>
              <a:rPr lang="en-US" sz="1600" b="0" dirty="0">
                <a:solidFill>
                  <a:srgbClr val="000000"/>
                </a:solidFill>
                <a:effectLst/>
                <a:latin typeface="Menlo" panose="020B0609030804020204" pitchFamily="49" charset="0"/>
              </a:rPr>
            </a:br>
            <a:r>
              <a:rPr lang="en-US" sz="1600" b="0" dirty="0">
                <a:solidFill>
                  <a:srgbClr val="000000"/>
                </a:solidFill>
                <a:effectLst/>
                <a:latin typeface="Menlo" panose="020B0609030804020204" pitchFamily="49" charset="0"/>
              </a:rPr>
              <a:t>};</a:t>
            </a:r>
          </a:p>
          <a:p>
            <a:endParaRPr lang="en-VN" sz="1600" dirty="0"/>
          </a:p>
          <a:p>
            <a:endParaRPr lang="en-VN" sz="1600" dirty="0"/>
          </a:p>
          <a:p>
            <a:endParaRPr lang="en-VN" sz="1600" dirty="0"/>
          </a:p>
          <a:p>
            <a:endParaRPr lang="en-VN" sz="1600" dirty="0"/>
          </a:p>
        </p:txBody>
      </p:sp>
    </p:spTree>
    <p:extLst>
      <p:ext uri="{BB962C8B-B14F-4D97-AF65-F5344CB8AC3E}">
        <p14:creationId xmlns:p14="http://schemas.microsoft.com/office/powerpoint/2010/main" val="870362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9A03D2-8426-CBA0-94E9-81A3515732F1}"/>
              </a:ext>
            </a:extLst>
          </p:cNvPr>
          <p:cNvSpPr txBox="1"/>
          <p:nvPr/>
        </p:nvSpPr>
        <p:spPr>
          <a:xfrm>
            <a:off x="222738" y="105508"/>
            <a:ext cx="11237742" cy="7838043"/>
          </a:xfrm>
          <a:prstGeom prst="rect">
            <a:avLst/>
          </a:prstGeom>
          <a:noFill/>
        </p:spPr>
        <p:txBody>
          <a:bodyPr wrap="square" rtlCol="0">
            <a:spAutoFit/>
          </a:bodyPr>
          <a:lstStyle/>
          <a:p>
            <a:pPr marL="457200">
              <a:lnSpc>
                <a:spcPct val="150000"/>
              </a:lnSpc>
              <a:spcAft>
                <a:spcPts val="1000"/>
              </a:spcAft>
            </a:pPr>
            <a:r>
              <a:rPr lang="en-US" sz="1800" b="1" dirty="0" err="1">
                <a:latin typeface="Segoe UI" panose="020B0502040204020203" pitchFamily="34" charset="0"/>
                <a:ea typeface="Calibri" panose="020F0502020204030204" pitchFamily="34" charset="0"/>
                <a:cs typeface="Segoe UI" panose="020B0502040204020203" pitchFamily="34" charset="0"/>
              </a:rPr>
              <a:t>Bước</a:t>
            </a:r>
            <a:r>
              <a:rPr lang="en-US" sz="1800" b="1" dirty="0">
                <a:latin typeface="Segoe UI" panose="020B0502040204020203" pitchFamily="34" charset="0"/>
                <a:ea typeface="Calibri" panose="020F0502020204030204" pitchFamily="34" charset="0"/>
                <a:cs typeface="Segoe UI" panose="020B0502040204020203" pitchFamily="34" charset="0"/>
              </a:rPr>
              <a:t> 5 :  </a:t>
            </a:r>
            <a:r>
              <a:rPr lang="vi-VN" sz="1800" b="1" dirty="0">
                <a:effectLst/>
                <a:latin typeface="Segoe UI" panose="020B0502040204020203" pitchFamily="34" charset="0"/>
                <a:ea typeface="Calibri" panose="020F0502020204030204" pitchFamily="34" charset="0"/>
                <a:cs typeface="Segoe UI" panose="020B0502040204020203" pitchFamily="34" charset="0"/>
              </a:rPr>
              <a:t>l2.</a:t>
            </a:r>
            <a:r>
              <a:rPr lang="en-US" sz="1800" b="1" dirty="0">
                <a:effectLst/>
                <a:latin typeface="Segoe UI" panose="020B0502040204020203" pitchFamily="34" charset="0"/>
                <a:ea typeface="Calibri" panose="020F0502020204030204" pitchFamily="34" charset="0"/>
                <a:cs typeface="Segoe UI" panose="020B0502040204020203" pitchFamily="34" charset="0"/>
              </a:rPr>
              <a:t>push(3);   //</a:t>
            </a:r>
            <a:r>
              <a:rPr lang="en-US" sz="1800" b="1" dirty="0" err="1">
                <a:effectLst/>
                <a:latin typeface="Segoe UI" panose="020B0502040204020203" pitchFamily="34" charset="0"/>
                <a:ea typeface="Calibri" panose="020F0502020204030204" pitchFamily="34" charset="0"/>
                <a:cs typeface="Segoe UI" panose="020B0502040204020203" pitchFamily="34" charset="0"/>
              </a:rPr>
              <a:t>thêm</a:t>
            </a:r>
            <a:r>
              <a:rPr lang="vi-VN" sz="1800" b="1" dirty="0">
                <a:effectLst/>
                <a:latin typeface="Segoe UI" panose="020B0502040204020203" pitchFamily="34" charset="0"/>
                <a:ea typeface="Calibri" panose="020F0502020204030204" pitchFamily="34" charset="0"/>
                <a:cs typeface="Segoe UI" panose="020B0502040204020203" pitchFamily="34" charset="0"/>
              </a:rPr>
              <a:t> số 3 vào cuối danh sách trong đối tượng l2</a:t>
            </a:r>
            <a:endParaRPr lang="en-US" sz="1800" b="1" dirty="0">
              <a:latin typeface="Segoe UI" panose="020B0502040204020203" pitchFamily="34" charset="0"/>
              <a:ea typeface="Calibri" panose="020F0502020204030204" pitchFamily="34" charset="0"/>
              <a:cs typeface="Segoe UI" panose="020B0502040204020203" pitchFamily="34" charset="0"/>
            </a:endParaRPr>
          </a:p>
          <a:p>
            <a:r>
              <a:rPr lang="en-US" sz="1800" b="0" dirty="0">
                <a:solidFill>
                  <a:srgbClr val="0000FF"/>
                </a:solidFill>
                <a:effectLst/>
                <a:latin typeface="Menlo" panose="020B0609030804020204" pitchFamily="49" charset="0"/>
              </a:rPr>
              <a:t>class</a:t>
            </a:r>
            <a:r>
              <a:rPr lang="en-US" sz="1800" b="0" dirty="0">
                <a:solidFill>
                  <a:srgbClr val="000000"/>
                </a:solidFill>
                <a:effectLst/>
                <a:latin typeface="Menlo" panose="020B0609030804020204" pitchFamily="49" charset="0"/>
              </a:rPr>
              <a:t> </a:t>
            </a:r>
            <a:r>
              <a:rPr lang="en-US" sz="1800" b="0" dirty="0" err="1">
                <a:solidFill>
                  <a:srgbClr val="2B91AF"/>
                </a:solidFill>
                <a:effectLst/>
                <a:latin typeface="Menlo" panose="020B0609030804020204" pitchFamily="49" charset="0"/>
              </a:rPr>
              <a:t>IntArr</a:t>
            </a:r>
            <a:endParaRPr lang="en-US" sz="1800" b="0" dirty="0">
              <a:solidFill>
                <a:srgbClr val="000000"/>
              </a:solidFill>
              <a:effectLst/>
              <a:latin typeface="Menlo" panose="020B0609030804020204" pitchFamily="49" charset="0"/>
            </a:endParaRPr>
          </a:p>
          <a:p>
            <a:r>
              <a:rPr lang="en-US" sz="1800" b="0" dirty="0">
                <a:solidFill>
                  <a:srgbClr val="000000"/>
                </a:solidFill>
                <a:effectLst/>
                <a:latin typeface="Menlo" panose="020B0609030804020204" pitchFamily="49" charset="0"/>
              </a:rPr>
              <a:t>{</a:t>
            </a:r>
          </a:p>
          <a:p>
            <a:r>
              <a:rPr lang="en-US" sz="1800" b="0" dirty="0">
                <a:solidFill>
                  <a:srgbClr val="0000FF"/>
                </a:solidFill>
                <a:effectLst/>
                <a:latin typeface="Menlo" panose="020B0609030804020204" pitchFamily="49" charset="0"/>
              </a:rPr>
              <a:t>private:</a:t>
            </a:r>
            <a:endParaRPr lang="en-US" sz="1800" b="0" dirty="0">
              <a:solidFill>
                <a:srgbClr val="000000"/>
              </a:solidFill>
              <a:effectLst/>
              <a:latin typeface="Menlo" panose="020B0609030804020204" pitchFamily="49" charset="0"/>
            </a:endParaRPr>
          </a:p>
          <a:p>
            <a:r>
              <a:rPr lang="en-US" sz="1800" b="0" dirty="0">
                <a:solidFill>
                  <a:srgbClr val="0000FF"/>
                </a:solidFill>
                <a:effectLst/>
                <a:latin typeface="Menlo" panose="020B0609030804020204" pitchFamily="49" charset="0"/>
              </a:rPr>
              <a:t>int</a:t>
            </a:r>
            <a:r>
              <a:rPr lang="en-US" sz="1800" b="0" dirty="0">
                <a:solidFill>
                  <a:srgbClr val="000000"/>
                </a:solidFill>
                <a:effectLst/>
                <a:latin typeface="Menlo" panose="020B0609030804020204" pitchFamily="49" charset="0"/>
              </a:rPr>
              <a:t> count; </a:t>
            </a:r>
          </a:p>
          <a:p>
            <a:r>
              <a:rPr lang="en-US" sz="1800" b="0" dirty="0">
                <a:solidFill>
                  <a:srgbClr val="0000FF"/>
                </a:solidFill>
                <a:effectLst/>
                <a:latin typeface="Menlo" panose="020B0609030804020204" pitchFamily="49" charset="0"/>
              </a:rPr>
              <a:t>int</a:t>
            </a:r>
            <a:r>
              <a:rPr lang="en-US" sz="1800" b="0" dirty="0">
                <a:solidFill>
                  <a:srgbClr val="000000"/>
                </a:solidFill>
                <a:effectLst/>
                <a:latin typeface="Menlo" panose="020B0609030804020204" pitchFamily="49" charset="0"/>
              </a:rPr>
              <a:t> * values; </a:t>
            </a:r>
          </a:p>
          <a:p>
            <a:r>
              <a:rPr lang="en-US" sz="1800" b="0" dirty="0">
                <a:solidFill>
                  <a:srgbClr val="0000FF"/>
                </a:solidFill>
                <a:effectLst/>
                <a:latin typeface="Menlo" panose="020B0609030804020204" pitchFamily="49" charset="0"/>
              </a:rPr>
              <a:t>public:</a:t>
            </a:r>
          </a:p>
          <a:p>
            <a:r>
              <a:rPr lang="vi-VN" b="0" dirty="0">
                <a:solidFill>
                  <a:srgbClr val="008000"/>
                </a:solidFill>
                <a:effectLst/>
                <a:latin typeface="Menlo" panose="020B0609030804020204" pitchFamily="49" charset="0"/>
              </a:rPr>
              <a:t> //phương thức push, thêm một giá trị vào cuối danh sách</a:t>
            </a:r>
            <a:endParaRPr lang="vi-VN" b="0" dirty="0">
              <a:solidFill>
                <a:srgbClr val="000000"/>
              </a:solidFill>
              <a:effectLst/>
              <a:latin typeface="Menlo" panose="020B0609030804020204" pitchFamily="49" charset="0"/>
            </a:endParaRPr>
          </a:p>
          <a:p>
            <a:endParaRPr lang="en-US" sz="1800" b="0" dirty="0">
              <a:solidFill>
                <a:srgbClr val="000000"/>
              </a:solidFill>
              <a:effectLst/>
              <a:latin typeface="Menlo" panose="020B0609030804020204" pitchFamily="49" charset="0"/>
            </a:endParaRPr>
          </a:p>
          <a:p>
            <a:r>
              <a:rPr lang="en-US" sz="1800" b="0" dirty="0">
                <a:solidFill>
                  <a:srgbClr val="000000"/>
                </a:solidFill>
                <a:effectLst/>
                <a:latin typeface="Menlo" panose="020B0609030804020204" pitchFamily="49" charset="0"/>
              </a:rPr>
              <a:t> </a:t>
            </a:r>
            <a:r>
              <a:rPr lang="en-US" b="0" dirty="0">
                <a:solidFill>
                  <a:srgbClr val="0000FF"/>
                </a:solidFill>
                <a:effectLst/>
                <a:latin typeface="Menlo" panose="020B0609030804020204" pitchFamily="49" charset="0"/>
              </a:rPr>
              <a:t>void</a:t>
            </a:r>
            <a:r>
              <a:rPr lang="en-US" b="0" dirty="0">
                <a:solidFill>
                  <a:srgbClr val="000000"/>
                </a:solidFill>
                <a:effectLst/>
                <a:latin typeface="Menlo" panose="020B0609030804020204" pitchFamily="49" charset="0"/>
              </a:rPr>
              <a:t> </a:t>
            </a:r>
            <a:r>
              <a:rPr lang="en-US" b="0" dirty="0">
                <a:solidFill>
                  <a:srgbClr val="74531F"/>
                </a:solidFill>
                <a:effectLst/>
                <a:latin typeface="Menlo" panose="020B0609030804020204" pitchFamily="49" charset="0"/>
              </a:rPr>
              <a:t>push</a:t>
            </a:r>
            <a:r>
              <a:rPr lang="en-US" b="0" dirty="0">
                <a:solidFill>
                  <a:srgbClr val="000000"/>
                </a:solidFill>
                <a:effectLst/>
                <a:latin typeface="Menlo" panose="020B0609030804020204" pitchFamily="49" charset="0"/>
              </a:rPr>
              <a:t>(</a:t>
            </a:r>
            <a:r>
              <a:rPr lang="en-US" b="0" dirty="0">
                <a:solidFill>
                  <a:srgbClr val="0000FF"/>
                </a:solidFill>
                <a:effectLst/>
                <a:latin typeface="Menlo" panose="020B0609030804020204" pitchFamily="49" charset="0"/>
              </a:rPr>
              <a:t>int</a:t>
            </a:r>
            <a:r>
              <a:rPr lang="en-US" b="0" dirty="0">
                <a:solidFill>
                  <a:srgbClr val="000000"/>
                </a:solidFill>
                <a:effectLst/>
                <a:latin typeface="Menlo" panose="020B0609030804020204" pitchFamily="49" charset="0"/>
              </a:rPr>
              <a:t> </a:t>
            </a:r>
            <a:r>
              <a:rPr lang="en-US" b="0" dirty="0" err="1">
                <a:solidFill>
                  <a:srgbClr val="808080"/>
                </a:solidFill>
                <a:effectLst/>
                <a:latin typeface="Menlo" panose="020B0609030804020204" pitchFamily="49" charset="0"/>
              </a:rPr>
              <a:t>val</a:t>
            </a:r>
            <a:r>
              <a:rPr lang="en-US" b="0" dirty="0">
                <a:solidFill>
                  <a:srgbClr val="000000"/>
                </a:solidFill>
                <a:effectLst/>
                <a:latin typeface="Menlo" panose="020B0609030804020204" pitchFamily="49" charset="0"/>
              </a:rPr>
              <a:t>) </a:t>
            </a:r>
          </a:p>
          <a:p>
            <a:r>
              <a:rPr lang="en-US" b="0" dirty="0">
                <a:solidFill>
                  <a:srgbClr val="000000"/>
                </a:solidFill>
                <a:effectLst/>
                <a:latin typeface="Menlo" panose="020B0609030804020204" pitchFamily="49" charset="0"/>
              </a:rPr>
              <a:t>{</a:t>
            </a:r>
          </a:p>
          <a:p>
            <a:r>
              <a:rPr lang="en-US" b="0" dirty="0">
                <a:solidFill>
                  <a:srgbClr val="0000FF"/>
                </a:solidFill>
                <a:effectLst/>
                <a:latin typeface="Menlo" panose="020B0609030804020204" pitchFamily="49" charset="0"/>
              </a:rPr>
              <a:t>	int</a:t>
            </a:r>
            <a:r>
              <a:rPr lang="en-US" b="0" dirty="0">
                <a:solidFill>
                  <a:srgbClr val="000000"/>
                </a:solidFill>
                <a:effectLst/>
                <a:latin typeface="Menlo" panose="020B0609030804020204" pitchFamily="49" charset="0"/>
              </a:rPr>
              <a:t>* </a:t>
            </a:r>
            <a:r>
              <a:rPr lang="en-US" b="0" dirty="0" err="1">
                <a:solidFill>
                  <a:srgbClr val="1F377F"/>
                </a:solidFill>
                <a:effectLst/>
                <a:latin typeface="Menlo" panose="020B0609030804020204" pitchFamily="49" charset="0"/>
              </a:rPr>
              <a:t>newValues</a:t>
            </a:r>
            <a:r>
              <a:rPr lang="en-US" b="0" dirty="0">
                <a:solidFill>
                  <a:srgbClr val="000000"/>
                </a:solidFill>
                <a:effectLst/>
                <a:latin typeface="Menlo" panose="020B0609030804020204" pitchFamily="49" charset="0"/>
              </a:rPr>
              <a:t> = </a:t>
            </a:r>
            <a:r>
              <a:rPr lang="en-US" b="0" dirty="0">
                <a:solidFill>
                  <a:srgbClr val="0000FF"/>
                </a:solidFill>
                <a:effectLst/>
                <a:latin typeface="Menlo" panose="020B0609030804020204" pitchFamily="49" charset="0"/>
              </a:rPr>
              <a:t>new</a:t>
            </a:r>
            <a:r>
              <a:rPr lang="en-US" b="0" dirty="0">
                <a:solidFill>
                  <a:srgbClr val="000000"/>
                </a:solidFill>
                <a:effectLst/>
                <a:latin typeface="Menlo" panose="020B0609030804020204" pitchFamily="49" charset="0"/>
              </a:rPr>
              <a:t> </a:t>
            </a:r>
            <a:r>
              <a:rPr lang="en-US" b="0" dirty="0">
                <a:solidFill>
                  <a:srgbClr val="0000FF"/>
                </a:solidFill>
                <a:effectLst/>
                <a:latin typeface="Menlo" panose="020B0609030804020204" pitchFamily="49" charset="0"/>
              </a:rPr>
              <a:t>int</a:t>
            </a:r>
            <a:r>
              <a:rPr lang="en-US" b="0" dirty="0">
                <a:solidFill>
                  <a:srgbClr val="000000"/>
                </a:solidFill>
                <a:effectLst/>
                <a:latin typeface="Menlo" panose="020B0609030804020204" pitchFamily="49" charset="0"/>
              </a:rPr>
              <a:t>[count + </a:t>
            </a:r>
            <a:r>
              <a:rPr lang="en-US" b="0" dirty="0">
                <a:solidFill>
                  <a:srgbClr val="098658"/>
                </a:solidFill>
                <a:effectLst/>
                <a:latin typeface="Menlo" panose="020B0609030804020204" pitchFamily="49" charset="0"/>
              </a:rPr>
              <a:t>1</a:t>
            </a:r>
            <a:r>
              <a:rPr lang="en-US" b="0" dirty="0">
                <a:solidFill>
                  <a:srgbClr val="000000"/>
                </a:solidFill>
                <a:effectLst/>
                <a:latin typeface="Menlo" panose="020B0609030804020204" pitchFamily="49" charset="0"/>
              </a:rPr>
              <a:t>];</a:t>
            </a:r>
          </a:p>
          <a:p>
            <a:r>
              <a:rPr lang="en-US" b="0" dirty="0">
                <a:solidFill>
                  <a:srgbClr val="8F08C4"/>
                </a:solidFill>
                <a:effectLst/>
                <a:latin typeface="Menlo" panose="020B0609030804020204" pitchFamily="49" charset="0"/>
              </a:rPr>
              <a:t>	for</a:t>
            </a:r>
            <a:r>
              <a:rPr lang="en-US" b="0" dirty="0">
                <a:solidFill>
                  <a:srgbClr val="000000"/>
                </a:solidFill>
                <a:effectLst/>
                <a:latin typeface="Menlo" panose="020B0609030804020204" pitchFamily="49" charset="0"/>
              </a:rPr>
              <a:t> (</a:t>
            </a:r>
            <a:r>
              <a:rPr lang="en-US" b="0" dirty="0">
                <a:solidFill>
                  <a:srgbClr val="0000FF"/>
                </a:solidFill>
                <a:effectLst/>
                <a:latin typeface="Menlo" panose="020B0609030804020204" pitchFamily="49" charset="0"/>
              </a:rPr>
              <a:t>int</a:t>
            </a:r>
            <a:r>
              <a:rPr lang="en-US" b="0" dirty="0">
                <a:solidFill>
                  <a:srgbClr val="000000"/>
                </a:solidFill>
                <a:effectLst/>
                <a:latin typeface="Menlo" panose="020B0609030804020204" pitchFamily="49" charset="0"/>
              </a:rPr>
              <a:t> </a:t>
            </a:r>
            <a:r>
              <a:rPr lang="en-US" b="0" dirty="0" err="1">
                <a:solidFill>
                  <a:srgbClr val="1F377F"/>
                </a:solidFill>
                <a:effectLst/>
                <a:latin typeface="Menlo" panose="020B0609030804020204" pitchFamily="49" charset="0"/>
              </a:rPr>
              <a:t>i</a:t>
            </a:r>
            <a:r>
              <a:rPr lang="en-US" b="0" dirty="0">
                <a:solidFill>
                  <a:srgbClr val="000000"/>
                </a:solidFill>
                <a:effectLst/>
                <a:latin typeface="Menlo" panose="020B0609030804020204" pitchFamily="49" charset="0"/>
              </a:rPr>
              <a:t> = </a:t>
            </a:r>
            <a:r>
              <a:rPr lang="en-US" b="0" dirty="0">
                <a:solidFill>
                  <a:srgbClr val="098658"/>
                </a:solidFill>
                <a:effectLst/>
                <a:latin typeface="Menlo" panose="020B0609030804020204" pitchFamily="49" charset="0"/>
              </a:rPr>
              <a:t>0</a:t>
            </a:r>
            <a:r>
              <a:rPr lang="en-US" b="0" dirty="0">
                <a:solidFill>
                  <a:srgbClr val="000000"/>
                </a:solidFill>
                <a:effectLst/>
                <a:latin typeface="Menlo" panose="020B0609030804020204" pitchFamily="49" charset="0"/>
              </a:rPr>
              <a:t>; </a:t>
            </a:r>
            <a:r>
              <a:rPr lang="en-US" b="0" dirty="0" err="1">
                <a:solidFill>
                  <a:srgbClr val="1F377F"/>
                </a:solidFill>
                <a:effectLst/>
                <a:latin typeface="Menlo" panose="020B0609030804020204" pitchFamily="49" charset="0"/>
              </a:rPr>
              <a:t>i</a:t>
            </a:r>
            <a:r>
              <a:rPr lang="en-US" b="0" dirty="0">
                <a:solidFill>
                  <a:srgbClr val="000000"/>
                </a:solidFill>
                <a:effectLst/>
                <a:latin typeface="Menlo" panose="020B0609030804020204" pitchFamily="49" charset="0"/>
              </a:rPr>
              <a:t> &lt; count; </a:t>
            </a:r>
            <a:r>
              <a:rPr lang="en-US" b="0" dirty="0" err="1">
                <a:solidFill>
                  <a:srgbClr val="1F377F"/>
                </a:solidFill>
                <a:effectLst/>
                <a:latin typeface="Menlo" panose="020B0609030804020204" pitchFamily="49" charset="0"/>
              </a:rPr>
              <a:t>i</a:t>
            </a:r>
            <a:r>
              <a:rPr lang="en-US" b="0" dirty="0">
                <a:solidFill>
                  <a:srgbClr val="000000"/>
                </a:solidFill>
                <a:effectLst/>
                <a:latin typeface="Menlo" panose="020B0609030804020204" pitchFamily="49" charset="0"/>
              </a:rPr>
              <a:t>++) </a:t>
            </a:r>
          </a:p>
          <a:p>
            <a:r>
              <a:rPr lang="en-US" dirty="0">
                <a:solidFill>
                  <a:srgbClr val="000000"/>
                </a:solidFill>
                <a:latin typeface="Menlo" panose="020B0609030804020204" pitchFamily="49" charset="0"/>
              </a:rPr>
              <a:t>	</a:t>
            </a:r>
            <a:r>
              <a:rPr lang="en-US" b="0" dirty="0">
                <a:solidFill>
                  <a:srgbClr val="000000"/>
                </a:solidFill>
                <a:effectLst/>
                <a:latin typeface="Menlo" panose="020B0609030804020204" pitchFamily="49" charset="0"/>
              </a:rPr>
              <a:t>{</a:t>
            </a:r>
          </a:p>
          <a:p>
            <a:r>
              <a:rPr lang="en-US" b="0" dirty="0">
                <a:solidFill>
                  <a:srgbClr val="1F377F"/>
                </a:solidFill>
                <a:effectLst/>
                <a:latin typeface="Menlo" panose="020B0609030804020204" pitchFamily="49" charset="0"/>
              </a:rPr>
              <a:t>		</a:t>
            </a:r>
            <a:r>
              <a:rPr lang="en-US" b="0" dirty="0" err="1">
                <a:solidFill>
                  <a:srgbClr val="1F377F"/>
                </a:solidFill>
                <a:effectLst/>
                <a:latin typeface="Menlo" panose="020B0609030804020204" pitchFamily="49" charset="0"/>
              </a:rPr>
              <a:t>newValues</a:t>
            </a:r>
            <a:r>
              <a:rPr lang="en-US" b="0" dirty="0">
                <a:solidFill>
                  <a:srgbClr val="000000"/>
                </a:solidFill>
                <a:effectLst/>
                <a:latin typeface="Menlo" panose="020B0609030804020204" pitchFamily="49" charset="0"/>
              </a:rPr>
              <a:t>[</a:t>
            </a:r>
            <a:r>
              <a:rPr lang="en-US" b="0" dirty="0" err="1">
                <a:solidFill>
                  <a:srgbClr val="1F377F"/>
                </a:solidFill>
                <a:effectLst/>
                <a:latin typeface="Menlo" panose="020B0609030804020204" pitchFamily="49" charset="0"/>
              </a:rPr>
              <a:t>i</a:t>
            </a:r>
            <a:r>
              <a:rPr lang="en-US" b="0" dirty="0">
                <a:solidFill>
                  <a:srgbClr val="000000"/>
                </a:solidFill>
                <a:effectLst/>
                <a:latin typeface="Menlo" panose="020B0609030804020204" pitchFamily="49" charset="0"/>
              </a:rPr>
              <a:t>] = </a:t>
            </a:r>
            <a:r>
              <a:rPr lang="en-US" b="0" dirty="0">
                <a:solidFill>
                  <a:srgbClr val="1F377F"/>
                </a:solidFill>
                <a:effectLst/>
                <a:latin typeface="Menlo" panose="020B0609030804020204" pitchFamily="49" charset="0"/>
              </a:rPr>
              <a:t>values</a:t>
            </a:r>
            <a:r>
              <a:rPr lang="en-US" b="0" dirty="0">
                <a:solidFill>
                  <a:srgbClr val="000000"/>
                </a:solidFill>
                <a:effectLst/>
                <a:latin typeface="Menlo" panose="020B0609030804020204" pitchFamily="49" charset="0"/>
              </a:rPr>
              <a:t>[</a:t>
            </a:r>
            <a:r>
              <a:rPr lang="en-US" b="0" dirty="0" err="1">
                <a:solidFill>
                  <a:srgbClr val="1F377F"/>
                </a:solidFill>
                <a:effectLst/>
                <a:latin typeface="Menlo" panose="020B0609030804020204" pitchFamily="49" charset="0"/>
              </a:rPr>
              <a:t>i</a:t>
            </a:r>
            <a:r>
              <a:rPr lang="en-US" b="0" dirty="0">
                <a:solidFill>
                  <a:srgbClr val="000000"/>
                </a:solidFill>
                <a:effectLst/>
                <a:latin typeface="Menlo" panose="020B0609030804020204" pitchFamily="49" charset="0"/>
              </a:rPr>
              <a:t>];</a:t>
            </a:r>
          </a:p>
          <a:p>
            <a:r>
              <a:rPr lang="en-US" b="0" dirty="0">
                <a:solidFill>
                  <a:srgbClr val="000000"/>
                </a:solidFill>
                <a:effectLst/>
                <a:latin typeface="Menlo" panose="020B0609030804020204" pitchFamily="49" charset="0"/>
              </a:rPr>
              <a:t>	}</a:t>
            </a:r>
          </a:p>
          <a:p>
            <a:r>
              <a:rPr lang="en-US" b="0" dirty="0">
                <a:solidFill>
                  <a:srgbClr val="1F377F"/>
                </a:solidFill>
                <a:effectLst/>
                <a:latin typeface="Menlo" panose="020B0609030804020204" pitchFamily="49" charset="0"/>
              </a:rPr>
              <a:t>	</a:t>
            </a:r>
            <a:r>
              <a:rPr lang="en-US" b="0" dirty="0" err="1">
                <a:solidFill>
                  <a:srgbClr val="1F377F"/>
                </a:solidFill>
                <a:effectLst/>
                <a:latin typeface="Menlo" panose="020B0609030804020204" pitchFamily="49" charset="0"/>
              </a:rPr>
              <a:t>newValues</a:t>
            </a:r>
            <a:r>
              <a:rPr lang="en-US" b="0" dirty="0">
                <a:solidFill>
                  <a:srgbClr val="000000"/>
                </a:solidFill>
                <a:effectLst/>
                <a:latin typeface="Menlo" panose="020B0609030804020204" pitchFamily="49" charset="0"/>
              </a:rPr>
              <a:t>[count] = </a:t>
            </a:r>
            <a:r>
              <a:rPr lang="en-US" b="0" dirty="0" err="1">
                <a:solidFill>
                  <a:srgbClr val="808080"/>
                </a:solidFill>
                <a:effectLst/>
                <a:latin typeface="Menlo" panose="020B0609030804020204" pitchFamily="49" charset="0"/>
              </a:rPr>
              <a:t>val</a:t>
            </a:r>
            <a:r>
              <a:rPr lang="en-US" b="0" dirty="0">
                <a:solidFill>
                  <a:srgbClr val="000000"/>
                </a:solidFill>
                <a:effectLst/>
                <a:latin typeface="Menlo" panose="020B0609030804020204" pitchFamily="49" charset="0"/>
              </a:rPr>
              <a:t>;</a:t>
            </a:r>
          </a:p>
          <a:p>
            <a:r>
              <a:rPr lang="en-US" b="0" dirty="0">
                <a:solidFill>
                  <a:srgbClr val="000000"/>
                </a:solidFill>
                <a:effectLst/>
                <a:latin typeface="Menlo" panose="020B0609030804020204" pitchFamily="49" charset="0"/>
              </a:rPr>
              <a:t>	count++;</a:t>
            </a:r>
          </a:p>
          <a:p>
            <a:r>
              <a:rPr lang="en-US" b="0" dirty="0">
                <a:solidFill>
                  <a:srgbClr val="AF00DB"/>
                </a:solidFill>
                <a:effectLst/>
                <a:latin typeface="Menlo" panose="020B0609030804020204" pitchFamily="49" charset="0"/>
              </a:rPr>
              <a:t>	delete[]</a:t>
            </a:r>
            <a:r>
              <a:rPr lang="en-US" b="0" dirty="0">
                <a:solidFill>
                  <a:srgbClr val="000000"/>
                </a:solidFill>
                <a:effectLst/>
                <a:latin typeface="Menlo" panose="020B0609030804020204" pitchFamily="49" charset="0"/>
              </a:rPr>
              <a:t> values;</a:t>
            </a:r>
          </a:p>
          <a:p>
            <a:r>
              <a:rPr lang="en-US" b="0" dirty="0">
                <a:solidFill>
                  <a:srgbClr val="000000"/>
                </a:solidFill>
                <a:effectLst/>
                <a:latin typeface="Menlo" panose="020B0609030804020204" pitchFamily="49" charset="0"/>
              </a:rPr>
              <a:t>	values = </a:t>
            </a:r>
            <a:r>
              <a:rPr lang="en-US" b="0" dirty="0" err="1">
                <a:solidFill>
                  <a:srgbClr val="1F377F"/>
                </a:solidFill>
                <a:effectLst/>
                <a:latin typeface="Menlo" panose="020B0609030804020204" pitchFamily="49" charset="0"/>
              </a:rPr>
              <a:t>newValues</a:t>
            </a:r>
            <a:r>
              <a:rPr lang="en-US" b="0" dirty="0">
                <a:solidFill>
                  <a:srgbClr val="000000"/>
                </a:solidFill>
                <a:effectLst/>
                <a:latin typeface="Menlo" panose="020B0609030804020204" pitchFamily="49" charset="0"/>
              </a:rPr>
              <a:t>;</a:t>
            </a:r>
          </a:p>
          <a:p>
            <a:r>
              <a:rPr lang="en-US" b="0" dirty="0">
                <a:solidFill>
                  <a:srgbClr val="000000"/>
                </a:solidFill>
                <a:effectLst/>
                <a:latin typeface="Menlo" panose="020B0609030804020204" pitchFamily="49" charset="0"/>
              </a:rPr>
              <a:t>}</a:t>
            </a:r>
            <a:br>
              <a:rPr lang="en-US" sz="1800" b="0" dirty="0">
                <a:solidFill>
                  <a:srgbClr val="000000"/>
                </a:solidFill>
                <a:effectLst/>
                <a:latin typeface="Menlo" panose="020B0609030804020204" pitchFamily="49" charset="0"/>
              </a:rPr>
            </a:br>
            <a:r>
              <a:rPr lang="en-US" sz="1800" b="0" dirty="0">
                <a:solidFill>
                  <a:srgbClr val="000000"/>
                </a:solidFill>
                <a:effectLst/>
                <a:latin typeface="Menlo" panose="020B0609030804020204" pitchFamily="49" charset="0"/>
              </a:rPr>
              <a:t>};</a:t>
            </a:r>
          </a:p>
          <a:p>
            <a:endParaRPr lang="en-VN" sz="1800" dirty="0"/>
          </a:p>
          <a:p>
            <a:endParaRPr lang="en-VN" sz="1800" dirty="0"/>
          </a:p>
          <a:p>
            <a:endParaRPr lang="en-VN" sz="1800" dirty="0"/>
          </a:p>
          <a:p>
            <a:endParaRPr lang="en-VN" sz="1800" dirty="0"/>
          </a:p>
        </p:txBody>
      </p:sp>
    </p:spTree>
    <p:extLst>
      <p:ext uri="{BB962C8B-B14F-4D97-AF65-F5344CB8AC3E}">
        <p14:creationId xmlns:p14="http://schemas.microsoft.com/office/powerpoint/2010/main" val="3248261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A393DF-2327-AF20-24DA-3BFC0BF08C5A}"/>
              </a:ext>
            </a:extLst>
          </p:cNvPr>
          <p:cNvSpPr txBox="1"/>
          <p:nvPr/>
        </p:nvSpPr>
        <p:spPr>
          <a:xfrm>
            <a:off x="190500" y="254001"/>
            <a:ext cx="11087100" cy="7294305"/>
          </a:xfrm>
          <a:prstGeom prst="rect">
            <a:avLst/>
          </a:prstGeom>
          <a:noFill/>
        </p:spPr>
        <p:txBody>
          <a:bodyPr wrap="square" rtlCol="0">
            <a:spAutoFit/>
          </a:bodyPr>
          <a:lstStyle/>
          <a:p>
            <a:r>
              <a:rPr lang="en-VN" dirty="0"/>
              <a:t>Bước 6 : </a:t>
            </a:r>
            <a:r>
              <a:rPr lang="vi-VN" b="0" dirty="0">
                <a:solidFill>
                  <a:srgbClr val="000000"/>
                </a:solidFill>
                <a:effectLst/>
                <a:latin typeface="Menlo" panose="020B0609030804020204" pitchFamily="49" charset="0"/>
              </a:rPr>
              <a:t>cin &gt;&gt; l2 </a:t>
            </a:r>
            <a:r>
              <a:rPr lang="vi-VN" b="1" dirty="0">
                <a:solidFill>
                  <a:schemeClr val="accent5"/>
                </a:solidFill>
                <a:effectLst/>
                <a:latin typeface="Segoe UI" panose="020B0502040204020203" pitchFamily="34" charset="0"/>
                <a:cs typeface="Segoe UI" panose="020B0502040204020203" pitchFamily="34" charset="0"/>
              </a:rPr>
              <a:t>//</a:t>
            </a:r>
            <a:r>
              <a:rPr lang="vi-VN" sz="1800" b="1" dirty="0">
                <a:solidFill>
                  <a:srgbClr val="FF0000"/>
                </a:solidFill>
                <a:effectLst/>
                <a:latin typeface="Segoe UI" panose="020B0502040204020203" pitchFamily="34" charset="0"/>
                <a:ea typeface="Calibri" panose="020F0502020204030204" pitchFamily="34" charset="0"/>
                <a:cs typeface="Segoe UI" panose="020B0502040204020203" pitchFamily="34" charset="0"/>
              </a:rPr>
              <a:t>Xoá</a:t>
            </a:r>
            <a:r>
              <a:rPr lang="vi-VN" sz="1800" b="1" dirty="0">
                <a:solidFill>
                  <a:schemeClr val="accent5"/>
                </a:solidFill>
                <a:effectLst/>
                <a:latin typeface="Segoe UI" panose="020B0502040204020203" pitchFamily="34" charset="0"/>
                <a:ea typeface="Calibri" panose="020F0502020204030204" pitchFamily="34" charset="0"/>
                <a:cs typeface="Segoe UI" panose="020B0502040204020203" pitchFamily="34" charset="0"/>
              </a:rPr>
              <a:t> các giá trị hiện có trong l2 và cho phép người dùng </a:t>
            </a:r>
            <a:r>
              <a:rPr lang="vi-VN" sz="1800" b="1" dirty="0">
                <a:solidFill>
                  <a:srgbClr val="FF0000"/>
                </a:solidFill>
                <a:effectLst/>
                <a:latin typeface="Segoe UI" panose="020B0502040204020203" pitchFamily="34" charset="0"/>
                <a:ea typeface="Calibri" panose="020F0502020204030204" pitchFamily="34" charset="0"/>
                <a:cs typeface="Segoe UI" panose="020B0502040204020203" pitchFamily="34" charset="0"/>
              </a:rPr>
              <a:t>nhập</a:t>
            </a:r>
            <a:r>
              <a:rPr lang="vi-VN" sz="1800" b="1" dirty="0">
                <a:solidFill>
                  <a:schemeClr val="accent5"/>
                </a:solidFill>
                <a:effectLst/>
                <a:latin typeface="Segoe UI" panose="020B0502040204020203" pitchFamily="34" charset="0"/>
                <a:ea typeface="Calibri" panose="020F0502020204030204" pitchFamily="34" charset="0"/>
                <a:cs typeface="Segoe UI" panose="020B0502040204020203" pitchFamily="34" charset="0"/>
              </a:rPr>
              <a:t> số lượng phần tử mới và giá trị các phần tử mới vào l2 (cần xoá các vùng nhớ không sử dụng nếu có)</a:t>
            </a:r>
            <a:endParaRPr lang="en-VN" sz="1800" b="1" dirty="0">
              <a:solidFill>
                <a:schemeClr val="accent5"/>
              </a:solidFill>
              <a:effectLst/>
              <a:latin typeface="Segoe UI" panose="020B0502040204020203" pitchFamily="34" charset="0"/>
              <a:ea typeface="Calibri" panose="020F0502020204030204" pitchFamily="34" charset="0"/>
              <a:cs typeface="Segoe UI" panose="020B0502040204020203" pitchFamily="34" charset="0"/>
            </a:endParaRPr>
          </a:p>
          <a:p>
            <a:endParaRPr lang="vi-VN" b="0" dirty="0">
              <a:solidFill>
                <a:srgbClr val="000000"/>
              </a:solidFill>
              <a:effectLst/>
              <a:latin typeface="Menlo" panose="020B0609030804020204" pitchFamily="49" charset="0"/>
            </a:endParaRPr>
          </a:p>
          <a:p>
            <a:r>
              <a:rPr lang="vi-VN" b="0" dirty="0">
                <a:solidFill>
                  <a:srgbClr val="0000FF"/>
                </a:solidFill>
                <a:effectLst/>
                <a:latin typeface="Menlo" panose="020B0609030804020204" pitchFamily="49" charset="0"/>
              </a:rPr>
              <a:t>class</a:t>
            </a:r>
            <a:r>
              <a:rPr lang="vi-VN" b="0" dirty="0">
                <a:solidFill>
                  <a:srgbClr val="000000"/>
                </a:solidFill>
                <a:effectLst/>
                <a:latin typeface="Menlo" panose="020B0609030804020204" pitchFamily="49" charset="0"/>
              </a:rPr>
              <a:t> </a:t>
            </a:r>
            <a:r>
              <a:rPr lang="vi-VN" b="0" dirty="0">
                <a:solidFill>
                  <a:srgbClr val="2B91AF"/>
                </a:solidFill>
                <a:effectLst/>
                <a:latin typeface="Menlo" panose="020B0609030804020204" pitchFamily="49" charset="0"/>
              </a:rPr>
              <a:t>IntArr</a:t>
            </a:r>
            <a:endParaRPr lang="vi-VN" b="0" dirty="0">
              <a:solidFill>
                <a:srgbClr val="000000"/>
              </a:solidFill>
              <a:effectLst/>
              <a:latin typeface="Menlo" panose="020B0609030804020204" pitchFamily="49" charset="0"/>
            </a:endParaRPr>
          </a:p>
          <a:p>
            <a:r>
              <a:rPr lang="vi-VN" b="0" dirty="0">
                <a:solidFill>
                  <a:srgbClr val="000000"/>
                </a:solidFill>
                <a:effectLst/>
                <a:latin typeface="Menlo" panose="020B0609030804020204" pitchFamily="49" charset="0"/>
              </a:rPr>
              <a:t>{</a:t>
            </a:r>
          </a:p>
          <a:p>
            <a:r>
              <a:rPr lang="vi-VN" b="0" dirty="0">
                <a:solidFill>
                  <a:srgbClr val="0000FF"/>
                </a:solidFill>
                <a:effectLst/>
                <a:latin typeface="Menlo" panose="020B0609030804020204" pitchFamily="49" charset="0"/>
              </a:rPr>
              <a:t>private:</a:t>
            </a:r>
            <a:endParaRPr lang="vi-VN" b="0" dirty="0">
              <a:solidFill>
                <a:srgbClr val="000000"/>
              </a:solidFill>
              <a:effectLst/>
              <a:latin typeface="Menlo" panose="020B0609030804020204" pitchFamily="49" charset="0"/>
            </a:endParaRPr>
          </a:p>
          <a:p>
            <a:r>
              <a:rPr lang="vi-VN" b="0" dirty="0">
                <a:solidFill>
                  <a:srgbClr val="0000FF"/>
                </a:solidFill>
                <a:effectLst/>
                <a:latin typeface="Menlo" panose="020B0609030804020204" pitchFamily="49" charset="0"/>
              </a:rPr>
              <a:t>int</a:t>
            </a:r>
            <a:r>
              <a:rPr lang="vi-VN" b="0" dirty="0">
                <a:solidFill>
                  <a:srgbClr val="000000"/>
                </a:solidFill>
                <a:effectLst/>
                <a:latin typeface="Menlo" panose="020B0609030804020204" pitchFamily="49" charset="0"/>
              </a:rPr>
              <a:t> count; </a:t>
            </a:r>
          </a:p>
          <a:p>
            <a:r>
              <a:rPr lang="vi-VN" b="0" dirty="0">
                <a:solidFill>
                  <a:srgbClr val="0000FF"/>
                </a:solidFill>
                <a:effectLst/>
                <a:latin typeface="Menlo" panose="020B0609030804020204" pitchFamily="49" charset="0"/>
              </a:rPr>
              <a:t>public:</a:t>
            </a:r>
            <a:endParaRPr lang="vi-VN" b="0" dirty="0">
              <a:solidFill>
                <a:srgbClr val="000000"/>
              </a:solidFill>
              <a:effectLst/>
              <a:latin typeface="Menlo" panose="020B0609030804020204" pitchFamily="49" charset="0"/>
            </a:endParaRPr>
          </a:p>
          <a:p>
            <a:r>
              <a:rPr lang="vi-VN" b="0" dirty="0">
                <a:solidFill>
                  <a:srgbClr val="008000"/>
                </a:solidFill>
                <a:effectLst/>
                <a:latin typeface="Menlo" panose="020B0609030804020204" pitchFamily="49" charset="0"/>
              </a:rPr>
              <a:t>//toán tử nhập, xoá các giá trị hiện có trong đối tượng và cho phép người dùng nhập số lượng phần tử mới và giá trị các phần tử mới vào đối tượng</a:t>
            </a:r>
            <a:endParaRPr lang="vi-VN" b="0" dirty="0">
              <a:solidFill>
                <a:srgbClr val="000000"/>
              </a:solidFill>
              <a:effectLst/>
              <a:latin typeface="Menlo" panose="020B0609030804020204" pitchFamily="49" charset="0"/>
            </a:endParaRPr>
          </a:p>
          <a:p>
            <a:r>
              <a:rPr lang="vi-VN" dirty="0">
                <a:solidFill>
                  <a:srgbClr val="0000FF"/>
                </a:solidFill>
                <a:latin typeface="Menlo" panose="020B0609030804020204" pitchFamily="49" charset="0"/>
              </a:rPr>
              <a:t>   </a:t>
            </a:r>
            <a:r>
              <a:rPr lang="vi-VN" b="0" dirty="0">
                <a:solidFill>
                  <a:srgbClr val="0000FF"/>
                </a:solidFill>
                <a:effectLst/>
                <a:latin typeface="Menlo" panose="020B0609030804020204" pitchFamily="49" charset="0"/>
              </a:rPr>
              <a:t>friend</a:t>
            </a:r>
            <a:r>
              <a:rPr lang="vi-VN" b="0" dirty="0">
                <a:solidFill>
                  <a:srgbClr val="000000"/>
                </a:solidFill>
                <a:effectLst/>
                <a:latin typeface="Menlo" panose="020B0609030804020204" pitchFamily="49" charset="0"/>
              </a:rPr>
              <a:t> </a:t>
            </a:r>
            <a:r>
              <a:rPr lang="vi-VN" b="0" dirty="0">
                <a:solidFill>
                  <a:srgbClr val="2B91AF"/>
                </a:solidFill>
                <a:effectLst/>
                <a:latin typeface="Menlo" panose="020B0609030804020204" pitchFamily="49" charset="0"/>
              </a:rPr>
              <a:t>istream</a:t>
            </a:r>
            <a:r>
              <a:rPr lang="vi-VN" b="0" dirty="0">
                <a:solidFill>
                  <a:srgbClr val="000000"/>
                </a:solidFill>
                <a:effectLst/>
                <a:latin typeface="Menlo" panose="020B0609030804020204" pitchFamily="49" charset="0"/>
              </a:rPr>
              <a:t>&amp; operator&gt;&gt; (</a:t>
            </a:r>
            <a:r>
              <a:rPr lang="vi-VN" b="0" dirty="0">
                <a:solidFill>
                  <a:srgbClr val="2B91AF"/>
                </a:solidFill>
                <a:effectLst/>
                <a:latin typeface="Menlo" panose="020B0609030804020204" pitchFamily="49" charset="0"/>
              </a:rPr>
              <a:t>istream</a:t>
            </a:r>
            <a:r>
              <a:rPr lang="vi-VN" b="0" dirty="0">
                <a:solidFill>
                  <a:srgbClr val="000000"/>
                </a:solidFill>
                <a:effectLst/>
                <a:latin typeface="Menlo" panose="020B0609030804020204" pitchFamily="49" charset="0"/>
              </a:rPr>
              <a:t>&amp; </a:t>
            </a:r>
            <a:r>
              <a:rPr lang="vi-VN" b="0" dirty="0">
                <a:solidFill>
                  <a:srgbClr val="808080"/>
                </a:solidFill>
                <a:effectLst/>
                <a:latin typeface="Menlo" panose="020B0609030804020204" pitchFamily="49" charset="0"/>
              </a:rPr>
              <a:t>is</a:t>
            </a:r>
            <a:r>
              <a:rPr lang="vi-VN" b="0" dirty="0">
                <a:solidFill>
                  <a:srgbClr val="000000"/>
                </a:solidFill>
                <a:effectLst/>
                <a:latin typeface="Menlo" panose="020B0609030804020204" pitchFamily="49" charset="0"/>
              </a:rPr>
              <a:t>, </a:t>
            </a:r>
            <a:r>
              <a:rPr lang="vi-VN" b="0" dirty="0">
                <a:solidFill>
                  <a:srgbClr val="2B91AF"/>
                </a:solidFill>
                <a:effectLst/>
                <a:latin typeface="Menlo" panose="020B0609030804020204" pitchFamily="49" charset="0"/>
              </a:rPr>
              <a:t>IntArr</a:t>
            </a:r>
            <a:r>
              <a:rPr lang="vi-VN" b="0" dirty="0">
                <a:solidFill>
                  <a:srgbClr val="000000"/>
                </a:solidFill>
                <a:effectLst/>
                <a:latin typeface="Menlo" panose="020B0609030804020204" pitchFamily="49" charset="0"/>
              </a:rPr>
              <a:t>&amp; </a:t>
            </a:r>
            <a:r>
              <a:rPr lang="vi-VN" b="0" dirty="0">
                <a:solidFill>
                  <a:srgbClr val="808080"/>
                </a:solidFill>
                <a:effectLst/>
                <a:latin typeface="Menlo" panose="020B0609030804020204" pitchFamily="49" charset="0"/>
              </a:rPr>
              <a:t>arr</a:t>
            </a:r>
            <a:r>
              <a:rPr lang="vi-VN" b="0" dirty="0">
                <a:solidFill>
                  <a:srgbClr val="000000"/>
                </a:solidFill>
                <a:effectLst/>
                <a:latin typeface="Menlo" panose="020B0609030804020204" pitchFamily="49" charset="0"/>
              </a:rPr>
              <a:t>)</a:t>
            </a:r>
          </a:p>
          <a:p>
            <a:r>
              <a:rPr lang="vi-VN" b="0" dirty="0">
                <a:solidFill>
                  <a:srgbClr val="000000"/>
                </a:solidFill>
                <a:effectLst/>
                <a:latin typeface="Menlo" panose="020B0609030804020204" pitchFamily="49" charset="0"/>
              </a:rPr>
              <a:t>	{</a:t>
            </a:r>
          </a:p>
          <a:p>
            <a:r>
              <a:rPr lang="vi-VN" b="0" dirty="0">
                <a:solidFill>
                  <a:srgbClr val="AF00DB"/>
                </a:solidFill>
                <a:effectLst/>
                <a:latin typeface="Menlo" panose="020B0609030804020204" pitchFamily="49" charset="0"/>
              </a:rPr>
              <a:t>		delete[]</a:t>
            </a:r>
            <a:r>
              <a:rPr lang="vi-VN" b="0" dirty="0">
                <a:solidFill>
                  <a:srgbClr val="000000"/>
                </a:solidFill>
                <a:effectLst/>
                <a:latin typeface="Menlo" panose="020B0609030804020204" pitchFamily="49" charset="0"/>
              </a:rPr>
              <a:t> </a:t>
            </a:r>
            <a:r>
              <a:rPr lang="vi-VN" b="0" dirty="0">
                <a:solidFill>
                  <a:srgbClr val="808080"/>
                </a:solidFill>
                <a:effectLst/>
                <a:latin typeface="Menlo" panose="020B0609030804020204" pitchFamily="49" charset="0"/>
              </a:rPr>
              <a:t>arr</a:t>
            </a:r>
            <a:r>
              <a:rPr lang="vi-VN" b="0" dirty="0">
                <a:solidFill>
                  <a:srgbClr val="000000"/>
                </a:solidFill>
                <a:effectLst/>
                <a:latin typeface="Menlo" panose="020B0609030804020204" pitchFamily="49" charset="0"/>
              </a:rPr>
              <a:t>.values;</a:t>
            </a:r>
          </a:p>
          <a:p>
            <a:r>
              <a:rPr lang="vi-VN" b="0" dirty="0">
                <a:solidFill>
                  <a:srgbClr val="808080"/>
                </a:solidFill>
                <a:effectLst/>
                <a:latin typeface="Menlo" panose="020B0609030804020204" pitchFamily="49" charset="0"/>
              </a:rPr>
              <a:t>	is</a:t>
            </a:r>
            <a:r>
              <a:rPr lang="vi-VN" b="0" dirty="0">
                <a:solidFill>
                  <a:srgbClr val="000000"/>
                </a:solidFill>
                <a:effectLst/>
                <a:latin typeface="Menlo" panose="020B0609030804020204" pitchFamily="49" charset="0"/>
              </a:rPr>
              <a:t> &gt;&gt; </a:t>
            </a:r>
            <a:r>
              <a:rPr lang="vi-VN" b="0" dirty="0">
                <a:solidFill>
                  <a:srgbClr val="808080"/>
                </a:solidFill>
                <a:effectLst/>
                <a:latin typeface="Menlo" panose="020B0609030804020204" pitchFamily="49" charset="0"/>
              </a:rPr>
              <a:t>arr</a:t>
            </a:r>
            <a:r>
              <a:rPr lang="vi-VN" b="0" dirty="0">
                <a:solidFill>
                  <a:srgbClr val="000000"/>
                </a:solidFill>
                <a:effectLst/>
                <a:latin typeface="Menlo" panose="020B0609030804020204" pitchFamily="49" charset="0"/>
              </a:rPr>
              <a:t>.count;</a:t>
            </a:r>
          </a:p>
          <a:p>
            <a:r>
              <a:rPr lang="vi-VN" b="0" dirty="0">
                <a:solidFill>
                  <a:srgbClr val="808080"/>
                </a:solidFill>
                <a:effectLst/>
                <a:latin typeface="Menlo" panose="020B0609030804020204" pitchFamily="49" charset="0"/>
              </a:rPr>
              <a:t>	arr</a:t>
            </a:r>
            <a:r>
              <a:rPr lang="vi-VN" b="0" dirty="0">
                <a:solidFill>
                  <a:srgbClr val="000000"/>
                </a:solidFill>
                <a:effectLst/>
                <a:latin typeface="Menlo" panose="020B0609030804020204" pitchFamily="49" charset="0"/>
              </a:rPr>
              <a:t>.values = </a:t>
            </a:r>
            <a:r>
              <a:rPr lang="vi-VN" b="0" dirty="0">
                <a:solidFill>
                  <a:srgbClr val="0000FF"/>
                </a:solidFill>
                <a:effectLst/>
                <a:latin typeface="Menlo" panose="020B0609030804020204" pitchFamily="49" charset="0"/>
              </a:rPr>
              <a:t>new</a:t>
            </a:r>
            <a:r>
              <a:rPr lang="vi-VN" b="0" dirty="0">
                <a:solidFill>
                  <a:srgbClr val="000000"/>
                </a:solidFill>
                <a:effectLst/>
                <a:latin typeface="Menlo" panose="020B0609030804020204" pitchFamily="49" charset="0"/>
              </a:rPr>
              <a:t> </a:t>
            </a:r>
            <a:r>
              <a:rPr lang="vi-VN" b="0" dirty="0">
                <a:solidFill>
                  <a:srgbClr val="0000FF"/>
                </a:solidFill>
                <a:effectLst/>
                <a:latin typeface="Menlo" panose="020B0609030804020204" pitchFamily="49" charset="0"/>
              </a:rPr>
              <a:t>int</a:t>
            </a:r>
            <a:r>
              <a:rPr lang="vi-VN" b="0" dirty="0">
                <a:solidFill>
                  <a:srgbClr val="000000"/>
                </a:solidFill>
                <a:effectLst/>
                <a:latin typeface="Menlo" panose="020B0609030804020204" pitchFamily="49" charset="0"/>
              </a:rPr>
              <a:t>[</a:t>
            </a:r>
            <a:r>
              <a:rPr lang="vi-VN" b="0" dirty="0">
                <a:solidFill>
                  <a:srgbClr val="808080"/>
                </a:solidFill>
                <a:effectLst/>
                <a:latin typeface="Menlo" panose="020B0609030804020204" pitchFamily="49" charset="0"/>
              </a:rPr>
              <a:t>arr</a:t>
            </a:r>
            <a:r>
              <a:rPr lang="vi-VN" b="0" dirty="0">
                <a:solidFill>
                  <a:srgbClr val="000000"/>
                </a:solidFill>
                <a:effectLst/>
                <a:latin typeface="Menlo" panose="020B0609030804020204" pitchFamily="49" charset="0"/>
              </a:rPr>
              <a:t>.count];</a:t>
            </a:r>
          </a:p>
          <a:p>
            <a:r>
              <a:rPr lang="vi-VN" b="0" dirty="0">
                <a:solidFill>
                  <a:srgbClr val="8F08C4"/>
                </a:solidFill>
                <a:effectLst/>
                <a:latin typeface="Menlo" panose="020B0609030804020204" pitchFamily="49" charset="0"/>
              </a:rPr>
              <a:t>	</a:t>
            </a:r>
          </a:p>
          <a:p>
            <a:r>
              <a:rPr lang="vi-VN" dirty="0">
                <a:solidFill>
                  <a:srgbClr val="8F08C4"/>
                </a:solidFill>
                <a:latin typeface="Menlo" panose="020B0609030804020204" pitchFamily="49" charset="0"/>
              </a:rPr>
              <a:t>	</a:t>
            </a:r>
            <a:r>
              <a:rPr lang="vi-VN" b="0" dirty="0">
                <a:solidFill>
                  <a:srgbClr val="8F08C4"/>
                </a:solidFill>
                <a:effectLst/>
                <a:latin typeface="Menlo" panose="020B0609030804020204" pitchFamily="49" charset="0"/>
              </a:rPr>
              <a:t>for</a:t>
            </a:r>
            <a:r>
              <a:rPr lang="vi-VN" b="0" dirty="0">
                <a:solidFill>
                  <a:srgbClr val="000000"/>
                </a:solidFill>
                <a:effectLst/>
                <a:latin typeface="Menlo" panose="020B0609030804020204" pitchFamily="49" charset="0"/>
              </a:rPr>
              <a:t> (</a:t>
            </a:r>
            <a:r>
              <a:rPr lang="vi-VN" b="0" dirty="0">
                <a:solidFill>
                  <a:srgbClr val="0000FF"/>
                </a:solidFill>
                <a:effectLst/>
                <a:latin typeface="Menlo" panose="020B0609030804020204" pitchFamily="49" charset="0"/>
              </a:rPr>
              <a:t>int</a:t>
            </a:r>
            <a:r>
              <a:rPr lang="vi-VN" b="0" dirty="0">
                <a:solidFill>
                  <a:srgbClr val="000000"/>
                </a:solidFill>
                <a:effectLst/>
                <a:latin typeface="Menlo" panose="020B0609030804020204" pitchFamily="49" charset="0"/>
              </a:rPr>
              <a:t> </a:t>
            </a:r>
            <a:r>
              <a:rPr lang="vi-VN" b="0" dirty="0">
                <a:solidFill>
                  <a:srgbClr val="1F377F"/>
                </a:solidFill>
                <a:effectLst/>
                <a:latin typeface="Menlo" panose="020B0609030804020204" pitchFamily="49" charset="0"/>
              </a:rPr>
              <a:t>i</a:t>
            </a:r>
            <a:r>
              <a:rPr lang="vi-VN" b="0" dirty="0">
                <a:solidFill>
                  <a:srgbClr val="000000"/>
                </a:solidFill>
                <a:effectLst/>
                <a:latin typeface="Menlo" panose="020B0609030804020204" pitchFamily="49" charset="0"/>
              </a:rPr>
              <a:t> = </a:t>
            </a:r>
            <a:r>
              <a:rPr lang="vi-VN" b="0" dirty="0">
                <a:solidFill>
                  <a:srgbClr val="098658"/>
                </a:solidFill>
                <a:effectLst/>
                <a:latin typeface="Menlo" panose="020B0609030804020204" pitchFamily="49" charset="0"/>
              </a:rPr>
              <a:t>0</a:t>
            </a:r>
            <a:r>
              <a:rPr lang="vi-VN" b="0" dirty="0">
                <a:solidFill>
                  <a:srgbClr val="000000"/>
                </a:solidFill>
                <a:effectLst/>
                <a:latin typeface="Menlo" panose="020B0609030804020204" pitchFamily="49" charset="0"/>
              </a:rPr>
              <a:t>; </a:t>
            </a:r>
            <a:r>
              <a:rPr lang="vi-VN" b="0" dirty="0">
                <a:solidFill>
                  <a:srgbClr val="1F377F"/>
                </a:solidFill>
                <a:effectLst/>
                <a:latin typeface="Menlo" panose="020B0609030804020204" pitchFamily="49" charset="0"/>
              </a:rPr>
              <a:t>i</a:t>
            </a:r>
            <a:r>
              <a:rPr lang="vi-VN" b="0" dirty="0">
                <a:solidFill>
                  <a:srgbClr val="000000"/>
                </a:solidFill>
                <a:effectLst/>
                <a:latin typeface="Menlo" panose="020B0609030804020204" pitchFamily="49" charset="0"/>
              </a:rPr>
              <a:t> &lt; </a:t>
            </a:r>
            <a:r>
              <a:rPr lang="vi-VN" b="0" dirty="0">
                <a:solidFill>
                  <a:srgbClr val="808080"/>
                </a:solidFill>
                <a:effectLst/>
                <a:latin typeface="Menlo" panose="020B0609030804020204" pitchFamily="49" charset="0"/>
              </a:rPr>
              <a:t>arr</a:t>
            </a:r>
            <a:r>
              <a:rPr lang="vi-VN" b="0" dirty="0">
                <a:solidFill>
                  <a:srgbClr val="000000"/>
                </a:solidFill>
                <a:effectLst/>
                <a:latin typeface="Menlo" panose="020B0609030804020204" pitchFamily="49" charset="0"/>
              </a:rPr>
              <a:t>.count; </a:t>
            </a:r>
            <a:r>
              <a:rPr lang="vi-VN" b="0" dirty="0">
                <a:solidFill>
                  <a:srgbClr val="1F377F"/>
                </a:solidFill>
                <a:effectLst/>
                <a:latin typeface="Menlo" panose="020B0609030804020204" pitchFamily="49" charset="0"/>
              </a:rPr>
              <a:t>i</a:t>
            </a:r>
            <a:r>
              <a:rPr lang="vi-VN" b="0" dirty="0">
                <a:solidFill>
                  <a:srgbClr val="000000"/>
                </a:solidFill>
                <a:effectLst/>
                <a:latin typeface="Menlo" panose="020B0609030804020204" pitchFamily="49" charset="0"/>
              </a:rPr>
              <a:t>++) </a:t>
            </a:r>
          </a:p>
          <a:p>
            <a:r>
              <a:rPr lang="vi-VN" dirty="0">
                <a:solidFill>
                  <a:srgbClr val="000000"/>
                </a:solidFill>
                <a:latin typeface="Menlo" panose="020B0609030804020204" pitchFamily="49" charset="0"/>
              </a:rPr>
              <a:t>	</a:t>
            </a:r>
            <a:r>
              <a:rPr lang="vi-VN" b="0" dirty="0">
                <a:solidFill>
                  <a:srgbClr val="000000"/>
                </a:solidFill>
                <a:effectLst/>
                <a:latin typeface="Menlo" panose="020B0609030804020204" pitchFamily="49" charset="0"/>
              </a:rPr>
              <a:t>{</a:t>
            </a:r>
          </a:p>
          <a:p>
            <a:r>
              <a:rPr lang="vi-VN" b="0" dirty="0">
                <a:solidFill>
                  <a:srgbClr val="808080"/>
                </a:solidFill>
                <a:effectLst/>
                <a:latin typeface="Menlo" panose="020B0609030804020204" pitchFamily="49" charset="0"/>
              </a:rPr>
              <a:t>		is</a:t>
            </a:r>
            <a:r>
              <a:rPr lang="vi-VN" b="0" dirty="0">
                <a:solidFill>
                  <a:srgbClr val="000000"/>
                </a:solidFill>
                <a:effectLst/>
                <a:latin typeface="Menlo" panose="020B0609030804020204" pitchFamily="49" charset="0"/>
              </a:rPr>
              <a:t> &gt;&gt; </a:t>
            </a:r>
            <a:r>
              <a:rPr lang="vi-VN" b="0" dirty="0">
                <a:solidFill>
                  <a:srgbClr val="808080"/>
                </a:solidFill>
                <a:effectLst/>
                <a:latin typeface="Menlo" panose="020B0609030804020204" pitchFamily="49" charset="0"/>
              </a:rPr>
              <a:t>arr</a:t>
            </a:r>
            <a:r>
              <a:rPr lang="vi-VN" b="0" dirty="0">
                <a:solidFill>
                  <a:srgbClr val="000000"/>
                </a:solidFill>
                <a:effectLst/>
                <a:latin typeface="Menlo" panose="020B0609030804020204" pitchFamily="49" charset="0"/>
              </a:rPr>
              <a:t>.values[</a:t>
            </a:r>
            <a:r>
              <a:rPr lang="vi-VN" b="0" dirty="0">
                <a:solidFill>
                  <a:srgbClr val="1F377F"/>
                </a:solidFill>
                <a:effectLst/>
                <a:latin typeface="Menlo" panose="020B0609030804020204" pitchFamily="49" charset="0"/>
              </a:rPr>
              <a:t>i</a:t>
            </a:r>
            <a:r>
              <a:rPr lang="vi-VN" b="0" dirty="0">
                <a:solidFill>
                  <a:srgbClr val="000000"/>
                </a:solidFill>
                <a:effectLst/>
                <a:latin typeface="Menlo" panose="020B0609030804020204" pitchFamily="49" charset="0"/>
              </a:rPr>
              <a:t>];</a:t>
            </a:r>
          </a:p>
          <a:p>
            <a:r>
              <a:rPr lang="vi-VN" b="0" dirty="0">
                <a:solidFill>
                  <a:srgbClr val="000000"/>
                </a:solidFill>
                <a:effectLst/>
                <a:latin typeface="Menlo" panose="020B0609030804020204" pitchFamily="49" charset="0"/>
              </a:rPr>
              <a:t>	}</a:t>
            </a:r>
          </a:p>
          <a:p>
            <a:r>
              <a:rPr lang="vi-VN" dirty="0">
                <a:solidFill>
                  <a:srgbClr val="8F08C4"/>
                </a:solidFill>
                <a:latin typeface="Menlo" panose="020B0609030804020204" pitchFamily="49" charset="0"/>
              </a:rPr>
              <a:t>    </a:t>
            </a:r>
            <a:r>
              <a:rPr lang="vi-VN" b="0" dirty="0">
                <a:solidFill>
                  <a:srgbClr val="8F08C4"/>
                </a:solidFill>
                <a:effectLst/>
                <a:latin typeface="Menlo" panose="020B0609030804020204" pitchFamily="49" charset="0"/>
              </a:rPr>
              <a:t>return</a:t>
            </a:r>
            <a:r>
              <a:rPr lang="vi-VN" b="0" dirty="0">
                <a:solidFill>
                  <a:srgbClr val="000000"/>
                </a:solidFill>
                <a:effectLst/>
                <a:latin typeface="Menlo" panose="020B0609030804020204" pitchFamily="49" charset="0"/>
              </a:rPr>
              <a:t> </a:t>
            </a:r>
            <a:r>
              <a:rPr lang="vi-VN" b="0" dirty="0">
                <a:solidFill>
                  <a:srgbClr val="808080"/>
                </a:solidFill>
                <a:effectLst/>
                <a:latin typeface="Menlo" panose="020B0609030804020204" pitchFamily="49" charset="0"/>
              </a:rPr>
              <a:t>is</a:t>
            </a:r>
            <a:r>
              <a:rPr lang="vi-VN" b="0" dirty="0">
                <a:solidFill>
                  <a:srgbClr val="000000"/>
                </a:solidFill>
                <a:effectLst/>
                <a:latin typeface="Menlo" panose="020B0609030804020204" pitchFamily="49" charset="0"/>
              </a:rPr>
              <a:t>;</a:t>
            </a:r>
          </a:p>
          <a:p>
            <a:r>
              <a:rPr lang="vi-VN" b="0" dirty="0">
                <a:solidFill>
                  <a:srgbClr val="000000"/>
                </a:solidFill>
                <a:effectLst/>
                <a:latin typeface="Menlo" panose="020B0609030804020204" pitchFamily="49" charset="0"/>
              </a:rPr>
              <a:t>}</a:t>
            </a:r>
          </a:p>
          <a:p>
            <a:br>
              <a:rPr lang="vi-VN" b="0" dirty="0">
                <a:solidFill>
                  <a:srgbClr val="000000"/>
                </a:solidFill>
                <a:effectLst/>
                <a:latin typeface="Menlo" panose="020B0609030804020204" pitchFamily="49" charset="0"/>
              </a:rPr>
            </a:br>
            <a:endParaRPr lang="vi-VN" b="0" dirty="0">
              <a:solidFill>
                <a:srgbClr val="000000"/>
              </a:solidFill>
              <a:effectLst/>
              <a:latin typeface="Menlo" panose="020B0609030804020204" pitchFamily="49" charset="0"/>
            </a:endParaRPr>
          </a:p>
          <a:p>
            <a:endParaRPr lang="vi-VN" b="0" dirty="0">
              <a:solidFill>
                <a:srgbClr val="000000"/>
              </a:solidFill>
              <a:effectLst/>
              <a:latin typeface="Menlo" panose="020B0609030804020204" pitchFamily="49" charset="0"/>
            </a:endParaRPr>
          </a:p>
          <a:p>
            <a:endParaRPr lang="en-VN" dirty="0"/>
          </a:p>
        </p:txBody>
      </p:sp>
    </p:spTree>
    <p:extLst>
      <p:ext uri="{BB962C8B-B14F-4D97-AF65-F5344CB8AC3E}">
        <p14:creationId xmlns:p14="http://schemas.microsoft.com/office/powerpoint/2010/main" val="2304303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1662</Words>
  <Application>Microsoft Office PowerPoint</Application>
  <PresentationFormat>Màn hình rộng</PresentationFormat>
  <Paragraphs>228</Paragraphs>
  <Slides>15</Slides>
  <Notes>0</Notes>
  <HiddenSlides>0</HiddenSlides>
  <MMClips>0</MMClips>
  <ScaleCrop>false</ScaleCrop>
  <HeadingPairs>
    <vt:vector size="4" baseType="variant">
      <vt:variant>
        <vt:lpstr>Chủ đề</vt:lpstr>
      </vt:variant>
      <vt:variant>
        <vt:i4>1</vt:i4>
      </vt:variant>
      <vt:variant>
        <vt:lpstr>Tiêu đề Bản chiếu</vt:lpstr>
      </vt:variant>
      <vt:variant>
        <vt:i4>15</vt:i4>
      </vt:variant>
    </vt:vector>
  </HeadingPairs>
  <TitlesOfParts>
    <vt:vector size="16" baseType="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Trương Đoàn Vũ</dc:creator>
  <cp:lastModifiedBy>Trương Đoàn Vũ</cp:lastModifiedBy>
  <cp:revision>2</cp:revision>
  <dcterms:created xsi:type="dcterms:W3CDTF">2023-06-08T16:41:19Z</dcterms:created>
  <dcterms:modified xsi:type="dcterms:W3CDTF">2023-07-03T18:18:00Z</dcterms:modified>
</cp:coreProperties>
</file>