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c64a347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c64a347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c64a347e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c64a347e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c64a347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c64a347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64a347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64a347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64a347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64a347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c64a347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c64a347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c64a347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c64a347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c64a347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c64a347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c64a347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c64a347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c64a347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c64a347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3825" y="1321500"/>
            <a:ext cx="8520600" cy="28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50">
                <a:solidFill>
                  <a:srgbClr val="1D1D1F"/>
                </a:solidFill>
                <a:highlight>
                  <a:srgbClr val="FFFFFF"/>
                </a:highlight>
              </a:rPr>
              <a:t>강남 출퇴근 날씨 App 구현 설명</a:t>
            </a:r>
            <a:endParaRPr sz="385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50">
                <a:solidFill>
                  <a:srgbClr val="1D1D1F"/>
                </a:solidFill>
                <a:highlight>
                  <a:srgbClr val="FFFFFF"/>
                </a:highlight>
              </a:rPr>
              <a:t> 3팀: 윤솔,심우준,윤종광</a:t>
            </a:r>
            <a:endParaRPr sz="6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18100" y="122875"/>
            <a:ext cx="704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category로 1차 필터링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요청날짜로 2차 필터링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0" y="1081425"/>
            <a:ext cx="4495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775" y="1843425"/>
            <a:ext cx="5292250" cy="302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>
            <a:off x="2181675" y="1574600"/>
            <a:ext cx="147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/>
          <p:nvPr/>
        </p:nvCxnSpPr>
        <p:spPr>
          <a:xfrm>
            <a:off x="2267050" y="1792775"/>
            <a:ext cx="1384800" cy="24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218100" y="122875"/>
            <a:ext cx="70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온도, 습도, 강수확률 : 숫자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하늘상태 및 강수형태 : 코드값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5" y="727175"/>
            <a:ext cx="8510849" cy="4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13782" r="13790" t="0"/>
          <a:stretch/>
        </p:blipFill>
        <p:spPr>
          <a:xfrm>
            <a:off x="4091675" y="152400"/>
            <a:ext cx="47994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21600" y="191300"/>
            <a:ext cx="3908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하루의 절반을 보내는 회사, 출퇴근은 인생이다!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출퇴근 시간에 추운지, 눈/비 오는지 알고싶은데..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딱 그 시간만 알려주는 앱이 없네..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→ 강남 출퇴근 날씨 App 제작해보자!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현재 시간 날씨, 출퇴근 날씨 보여주고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어제와 내일 동시간 날씨, 출퇴근 날씨 보여줘서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→ ‘어제보다 추우니 더 따뜻하게 입어야겠다.’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내일 날씨 미리보고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→</a:t>
            </a:r>
            <a:r>
              <a:rPr lang="ko" sz="1300"/>
              <a:t>‘오늘보다 덜 추우니 코트 정도는 괜찮겠다.’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이렇게 출퇴근 복장을을 미리 정할 수 있다.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83775" y="685625"/>
            <a:ext cx="573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비율 가로:세로 3:5 고정을 위해 vh 단위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딱딱 나눠지는는 아이콘 배치를 위해 Layout : grid로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선명한 글씨 나타내기 위해 ::before에 배경 image 넣고 opacity로 조절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75" y="2722900"/>
            <a:ext cx="2475075" cy="22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075" y="1429672"/>
            <a:ext cx="2061250" cy="1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42275" y="123300"/>
            <a:ext cx="1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CSS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063" y="267950"/>
            <a:ext cx="14001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42275" y="1770725"/>
            <a:ext cx="594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background-position으로 image 1개 사용해서 날씨 아이콘 표시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3가지 크기 아이콘 사용해야돼서 클래스명 통일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LARGE 아이콘 : today</a:t>
            </a:r>
            <a:r>
              <a:rPr b="1" lang="ko"/>
              <a:t>Sun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MEDIUM 아이콘 : yeto</a:t>
            </a:r>
            <a:r>
              <a:rPr b="1" lang="ko"/>
              <a:t>Sun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SMALL 아이콘 : yetoGo</a:t>
            </a:r>
            <a:r>
              <a:rPr b="1" lang="ko"/>
              <a:t>Sun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375" y="237775"/>
            <a:ext cx="35162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74525" y="123300"/>
            <a:ext cx="74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기상청 데이터 필터링시 날짜 통일화를 위해 YYYYMMDD 형식으로 날짜 저장. 예) 20221219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5" y="682000"/>
            <a:ext cx="7588400" cy="10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25" y="1807575"/>
            <a:ext cx="6005700" cy="67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800" y="2640422"/>
            <a:ext cx="1598125" cy="227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>
            <a:off x="71100" y="2574325"/>
            <a:ext cx="90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341425" y="3578025"/>
            <a:ext cx="54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사용시 오타 방지를 위해 문자열을 상수로 선언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42275" y="123300"/>
            <a:ext cx="10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27625" y="145213"/>
            <a:ext cx="83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어제, 오늘, 내일 데이터를 가져오기 위해 엊그제 23시 기준 데이터 가져옴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71100" y="2437750"/>
            <a:ext cx="90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360400" y="3362475"/>
            <a:ext cx="506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프록시 사용시 데이터 잘 가져오는것 확인 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가져왔을때 데이터 잘 가져오는 것 확인하여 직접 데이터 요청 후 응답 받았을때 handleResponse() 실행행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" y="532899"/>
            <a:ext cx="7047100" cy="1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100" y="2521612"/>
            <a:ext cx="2712425" cy="24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256050" y="1940700"/>
            <a:ext cx="356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응답받은 후 각 데이터 위치별로 사용할 데이터 집어넣는 함수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getIconClassName(기상상황, 아이콘크기)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getValue(category, 요청날짜, 요청시간)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474" y="145226"/>
            <a:ext cx="4914375" cy="4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56050" y="2048400"/>
            <a:ext cx="458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getIconClassName(기상상황, 아이콘크기) 설명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아이콘 크기 받아서 변수 저장 후 클래스명 줄때 `${아이콘크기}Sun` 방식으로 지정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45280" l="0" r="0" t="-45280"/>
          <a:stretch/>
        </p:blipFill>
        <p:spPr>
          <a:xfrm>
            <a:off x="5055750" y="-4030725"/>
            <a:ext cx="3983900" cy="90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18100" y="122875"/>
            <a:ext cx="704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getValue(category, 요청날짜, 요청시간) 설명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기상청 데이터 받아와서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category로 1차 필터링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요청날짜로 2차 필터링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이후 현재시간, 출근시간, 퇴근시간여부에 따라 배열에서 데이터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getReturnVal() 로 데이터 리턴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0" y="2921550"/>
            <a:ext cx="6656575" cy="19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