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9"/>
  </p:notesMasterIdLst>
  <p:sldIdLst>
    <p:sldId id="256" r:id="rId2"/>
    <p:sldId id="260" r:id="rId3"/>
    <p:sldId id="261" r:id="rId4"/>
    <p:sldId id="258" r:id="rId5"/>
    <p:sldId id="259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72165" autoAdjust="0"/>
  </p:normalViewPr>
  <p:slideViewPr>
    <p:cSldViewPr snapToGrid="0">
      <p:cViewPr varScale="1">
        <p:scale>
          <a:sx n="69" d="100"/>
          <a:sy n="69" d="100"/>
        </p:scale>
        <p:origin x="10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1B704-3F98-41F8-BEE4-796C6570B9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8DFCA6CF-BA13-4456-967C-1E3162ACF045}">
      <dgm:prSet/>
      <dgm:spPr/>
      <dgm:t>
        <a:bodyPr/>
        <a:lstStyle/>
        <a:p>
          <a:pPr latinLnBrk="1"/>
          <a:r>
            <a:rPr lang="ko-KR"/>
            <a:t>기획 배경</a:t>
          </a:r>
        </a:p>
      </dgm:t>
    </dgm:pt>
    <dgm:pt modelId="{0BBE6FD0-53EE-4A6B-9B12-282EDDB9DE06}" type="parTrans" cxnId="{99B5D79F-9E98-4CAC-86F6-D550C7022027}">
      <dgm:prSet/>
      <dgm:spPr/>
      <dgm:t>
        <a:bodyPr/>
        <a:lstStyle/>
        <a:p>
          <a:pPr latinLnBrk="1"/>
          <a:endParaRPr lang="ko-KR" altLang="en-US"/>
        </a:p>
      </dgm:t>
    </dgm:pt>
    <dgm:pt modelId="{1130C231-D237-450C-A7D7-A80815993E2F}" type="sibTrans" cxnId="{99B5D79F-9E98-4CAC-86F6-D550C7022027}">
      <dgm:prSet/>
      <dgm:spPr/>
      <dgm:t>
        <a:bodyPr/>
        <a:lstStyle/>
        <a:p>
          <a:pPr latinLnBrk="1"/>
          <a:endParaRPr lang="ko-KR" altLang="en-US"/>
        </a:p>
      </dgm:t>
    </dgm:pt>
    <dgm:pt modelId="{ED99C89E-D2A2-4C50-A275-FA36EBFBB7C8}">
      <dgm:prSet/>
      <dgm:spPr/>
      <dgm:t>
        <a:bodyPr/>
        <a:lstStyle/>
        <a:p>
          <a:pPr latinLnBrk="1"/>
          <a:r>
            <a:rPr lang="ko-KR"/>
            <a:t>기능 시연</a:t>
          </a:r>
        </a:p>
      </dgm:t>
    </dgm:pt>
    <dgm:pt modelId="{6CC95A40-05A1-4F2B-902F-F4B517B06861}" type="parTrans" cxnId="{B63E7127-3AFA-4716-8511-9EA63C6429F8}">
      <dgm:prSet/>
      <dgm:spPr/>
      <dgm:t>
        <a:bodyPr/>
        <a:lstStyle/>
        <a:p>
          <a:pPr latinLnBrk="1"/>
          <a:endParaRPr lang="ko-KR" altLang="en-US"/>
        </a:p>
      </dgm:t>
    </dgm:pt>
    <dgm:pt modelId="{032175C0-17D9-4FE6-A985-792DA3C9A085}" type="sibTrans" cxnId="{B63E7127-3AFA-4716-8511-9EA63C6429F8}">
      <dgm:prSet/>
      <dgm:spPr/>
      <dgm:t>
        <a:bodyPr/>
        <a:lstStyle/>
        <a:p>
          <a:pPr latinLnBrk="1"/>
          <a:endParaRPr lang="ko-KR" altLang="en-US"/>
        </a:p>
      </dgm:t>
    </dgm:pt>
    <dgm:pt modelId="{BB538BC7-EC8D-4FDB-B751-B20784C0699B}">
      <dgm:prSet/>
      <dgm:spPr/>
      <dgm:t>
        <a:bodyPr/>
        <a:lstStyle/>
        <a:p>
          <a:pPr latinLnBrk="1"/>
          <a:r>
            <a:rPr lang="ko-KR"/>
            <a:t>주요 코드 리뷰</a:t>
          </a:r>
        </a:p>
      </dgm:t>
    </dgm:pt>
    <dgm:pt modelId="{2679961A-7839-4FE4-8CD8-35868A57BEEA}" type="parTrans" cxnId="{8B72F556-71A0-477B-9E7D-F7AA2F725135}">
      <dgm:prSet/>
      <dgm:spPr/>
      <dgm:t>
        <a:bodyPr/>
        <a:lstStyle/>
        <a:p>
          <a:pPr latinLnBrk="1"/>
          <a:endParaRPr lang="ko-KR" altLang="en-US"/>
        </a:p>
      </dgm:t>
    </dgm:pt>
    <dgm:pt modelId="{0C39D17B-D008-4411-94B6-8A4A481E0DBC}" type="sibTrans" cxnId="{8B72F556-71A0-477B-9E7D-F7AA2F725135}">
      <dgm:prSet/>
      <dgm:spPr/>
      <dgm:t>
        <a:bodyPr/>
        <a:lstStyle/>
        <a:p>
          <a:pPr latinLnBrk="1"/>
          <a:endParaRPr lang="ko-KR" altLang="en-US"/>
        </a:p>
      </dgm:t>
    </dgm:pt>
    <dgm:pt modelId="{DBA7AE74-207E-42B3-A73A-7DAEE0E3BD90}" type="pres">
      <dgm:prSet presAssocID="{DDA1B704-3F98-41F8-BEE4-796C6570B95F}" presName="CompostProcess" presStyleCnt="0">
        <dgm:presLayoutVars>
          <dgm:dir/>
          <dgm:resizeHandles val="exact"/>
        </dgm:presLayoutVars>
      </dgm:prSet>
      <dgm:spPr/>
    </dgm:pt>
    <dgm:pt modelId="{4F1D0038-F1C0-4B2B-95F5-B35B51AB2352}" type="pres">
      <dgm:prSet presAssocID="{DDA1B704-3F98-41F8-BEE4-796C6570B95F}" presName="arrow" presStyleLbl="bgShp" presStyleIdx="0" presStyleCnt="1"/>
      <dgm:spPr/>
    </dgm:pt>
    <dgm:pt modelId="{ACA1AEFD-775A-400B-A6DF-285FCD205CEE}" type="pres">
      <dgm:prSet presAssocID="{DDA1B704-3F98-41F8-BEE4-796C6570B95F}" presName="linearProcess" presStyleCnt="0"/>
      <dgm:spPr/>
    </dgm:pt>
    <dgm:pt modelId="{C8F64D07-355D-412A-84C5-1F07AAFFB83A}" type="pres">
      <dgm:prSet presAssocID="{8DFCA6CF-BA13-4456-967C-1E3162ACF045}" presName="textNode" presStyleLbl="node1" presStyleIdx="0" presStyleCnt="3">
        <dgm:presLayoutVars>
          <dgm:bulletEnabled val="1"/>
        </dgm:presLayoutVars>
      </dgm:prSet>
      <dgm:spPr/>
    </dgm:pt>
    <dgm:pt modelId="{5F356CE1-E843-42B3-A1D9-C8AC959741E6}" type="pres">
      <dgm:prSet presAssocID="{1130C231-D237-450C-A7D7-A80815993E2F}" presName="sibTrans" presStyleCnt="0"/>
      <dgm:spPr/>
    </dgm:pt>
    <dgm:pt modelId="{9D3EB290-7EDE-4ABE-BB47-2DBCB64051D4}" type="pres">
      <dgm:prSet presAssocID="{ED99C89E-D2A2-4C50-A275-FA36EBFBB7C8}" presName="textNode" presStyleLbl="node1" presStyleIdx="1" presStyleCnt="3">
        <dgm:presLayoutVars>
          <dgm:bulletEnabled val="1"/>
        </dgm:presLayoutVars>
      </dgm:prSet>
      <dgm:spPr/>
    </dgm:pt>
    <dgm:pt modelId="{E77E96AD-AEA7-4FD7-A098-AF8CC925D3D3}" type="pres">
      <dgm:prSet presAssocID="{032175C0-17D9-4FE6-A985-792DA3C9A085}" presName="sibTrans" presStyleCnt="0"/>
      <dgm:spPr/>
    </dgm:pt>
    <dgm:pt modelId="{C395E81E-CBF1-4B36-A438-39B32094A9F5}" type="pres">
      <dgm:prSet presAssocID="{BB538BC7-EC8D-4FDB-B751-B20784C0699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46E4025-E9BE-4A35-B3D8-C2DCA232B7D7}" type="presOf" srcId="{BB538BC7-EC8D-4FDB-B751-B20784C0699B}" destId="{C395E81E-CBF1-4B36-A438-39B32094A9F5}" srcOrd="0" destOrd="0" presId="urn:microsoft.com/office/officeart/2005/8/layout/hProcess9"/>
    <dgm:cxn modelId="{B63E7127-3AFA-4716-8511-9EA63C6429F8}" srcId="{DDA1B704-3F98-41F8-BEE4-796C6570B95F}" destId="{ED99C89E-D2A2-4C50-A275-FA36EBFBB7C8}" srcOrd="1" destOrd="0" parTransId="{6CC95A40-05A1-4F2B-902F-F4B517B06861}" sibTransId="{032175C0-17D9-4FE6-A985-792DA3C9A085}"/>
    <dgm:cxn modelId="{35574134-A5F0-40CA-87DB-1F194B69CC84}" type="presOf" srcId="{8DFCA6CF-BA13-4456-967C-1E3162ACF045}" destId="{C8F64D07-355D-412A-84C5-1F07AAFFB83A}" srcOrd="0" destOrd="0" presId="urn:microsoft.com/office/officeart/2005/8/layout/hProcess9"/>
    <dgm:cxn modelId="{962D2954-C387-4364-B2E5-D6C218758DBA}" type="presOf" srcId="{DDA1B704-3F98-41F8-BEE4-796C6570B95F}" destId="{DBA7AE74-207E-42B3-A73A-7DAEE0E3BD90}" srcOrd="0" destOrd="0" presId="urn:microsoft.com/office/officeart/2005/8/layout/hProcess9"/>
    <dgm:cxn modelId="{8B72F556-71A0-477B-9E7D-F7AA2F725135}" srcId="{DDA1B704-3F98-41F8-BEE4-796C6570B95F}" destId="{BB538BC7-EC8D-4FDB-B751-B20784C0699B}" srcOrd="2" destOrd="0" parTransId="{2679961A-7839-4FE4-8CD8-35868A57BEEA}" sibTransId="{0C39D17B-D008-4411-94B6-8A4A481E0DBC}"/>
    <dgm:cxn modelId="{6ACB169B-1A6E-4556-ACEA-2B2E0C7E1CD3}" type="presOf" srcId="{ED99C89E-D2A2-4C50-A275-FA36EBFBB7C8}" destId="{9D3EB290-7EDE-4ABE-BB47-2DBCB64051D4}" srcOrd="0" destOrd="0" presId="urn:microsoft.com/office/officeart/2005/8/layout/hProcess9"/>
    <dgm:cxn modelId="{99B5D79F-9E98-4CAC-86F6-D550C7022027}" srcId="{DDA1B704-3F98-41F8-BEE4-796C6570B95F}" destId="{8DFCA6CF-BA13-4456-967C-1E3162ACF045}" srcOrd="0" destOrd="0" parTransId="{0BBE6FD0-53EE-4A6B-9B12-282EDDB9DE06}" sibTransId="{1130C231-D237-450C-A7D7-A80815993E2F}"/>
    <dgm:cxn modelId="{89D77A5D-895C-4AA4-A01B-090BC6A0E1B7}" type="presParOf" srcId="{DBA7AE74-207E-42B3-A73A-7DAEE0E3BD90}" destId="{4F1D0038-F1C0-4B2B-95F5-B35B51AB2352}" srcOrd="0" destOrd="0" presId="urn:microsoft.com/office/officeart/2005/8/layout/hProcess9"/>
    <dgm:cxn modelId="{2046623F-A34E-4BD2-A4EC-92C4DB2C5FC2}" type="presParOf" srcId="{DBA7AE74-207E-42B3-A73A-7DAEE0E3BD90}" destId="{ACA1AEFD-775A-400B-A6DF-285FCD205CEE}" srcOrd="1" destOrd="0" presId="urn:microsoft.com/office/officeart/2005/8/layout/hProcess9"/>
    <dgm:cxn modelId="{9BF1B33E-6316-46D3-96F3-DECC329B6601}" type="presParOf" srcId="{ACA1AEFD-775A-400B-A6DF-285FCD205CEE}" destId="{C8F64D07-355D-412A-84C5-1F07AAFFB83A}" srcOrd="0" destOrd="0" presId="urn:microsoft.com/office/officeart/2005/8/layout/hProcess9"/>
    <dgm:cxn modelId="{9CE8343B-14E9-44BC-8D93-FEDBFC002ECA}" type="presParOf" srcId="{ACA1AEFD-775A-400B-A6DF-285FCD205CEE}" destId="{5F356CE1-E843-42B3-A1D9-C8AC959741E6}" srcOrd="1" destOrd="0" presId="urn:microsoft.com/office/officeart/2005/8/layout/hProcess9"/>
    <dgm:cxn modelId="{3EDC0FD1-A442-4368-961C-F34F1E698E9E}" type="presParOf" srcId="{ACA1AEFD-775A-400B-A6DF-285FCD205CEE}" destId="{9D3EB290-7EDE-4ABE-BB47-2DBCB64051D4}" srcOrd="2" destOrd="0" presId="urn:microsoft.com/office/officeart/2005/8/layout/hProcess9"/>
    <dgm:cxn modelId="{95B8C7DF-1863-4150-9AE0-BBF3BF135981}" type="presParOf" srcId="{ACA1AEFD-775A-400B-A6DF-285FCD205CEE}" destId="{E77E96AD-AEA7-4FD7-A098-AF8CC925D3D3}" srcOrd="3" destOrd="0" presId="urn:microsoft.com/office/officeart/2005/8/layout/hProcess9"/>
    <dgm:cxn modelId="{2B033C3A-24B4-420B-A0C4-46B6C674E9FD}" type="presParOf" srcId="{ACA1AEFD-775A-400B-A6DF-285FCD205CEE}" destId="{C395E81E-CBF1-4B36-A438-39B32094A9F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7B7B5-FF2A-47F0-B79C-95B09A3B4A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F46F99B-5024-4B67-B569-5F7B3A962A96}">
      <dgm:prSet/>
      <dgm:spPr/>
      <dgm:t>
        <a:bodyPr/>
        <a:lstStyle/>
        <a:p>
          <a:pPr latinLnBrk="1"/>
          <a:r>
            <a:rPr lang="en-US" altLang="ko-KR" dirty="0"/>
            <a:t> - </a:t>
          </a:r>
          <a:r>
            <a:rPr lang="ko-KR" dirty="0"/>
            <a:t>심야 같은 취약 시간대 의약품 구매의 불편 경험</a:t>
          </a:r>
        </a:p>
      </dgm:t>
    </dgm:pt>
    <dgm:pt modelId="{6487AD5D-A961-4A4C-B0AB-38924135238B}" type="parTrans" cxnId="{A51E6F05-4F8B-4F23-A2DA-EEE1A54CE949}">
      <dgm:prSet/>
      <dgm:spPr/>
      <dgm:t>
        <a:bodyPr/>
        <a:lstStyle/>
        <a:p>
          <a:pPr latinLnBrk="1"/>
          <a:endParaRPr lang="ko-KR" altLang="en-US"/>
        </a:p>
      </dgm:t>
    </dgm:pt>
    <dgm:pt modelId="{04C4C832-8F7C-434D-BD0D-6C896A4BB68E}" type="sibTrans" cxnId="{A51E6F05-4F8B-4F23-A2DA-EEE1A54CE949}">
      <dgm:prSet/>
      <dgm:spPr/>
      <dgm:t>
        <a:bodyPr/>
        <a:lstStyle/>
        <a:p>
          <a:pPr latinLnBrk="1"/>
          <a:endParaRPr lang="ko-KR" altLang="en-US"/>
        </a:p>
      </dgm:t>
    </dgm:pt>
    <dgm:pt modelId="{1C49623E-7022-4E50-BF63-578C627BAE4D}">
      <dgm:prSet/>
      <dgm:spPr/>
      <dgm:t>
        <a:bodyPr/>
        <a:lstStyle/>
        <a:p>
          <a:pPr latinLnBrk="1"/>
          <a:r>
            <a:rPr lang="en-US" altLang="ko-KR" dirty="0"/>
            <a:t> - </a:t>
          </a:r>
          <a:r>
            <a:rPr lang="ko-KR" dirty="0"/>
            <a:t>의약품 오남용의 최소화</a:t>
          </a:r>
        </a:p>
      </dgm:t>
    </dgm:pt>
    <dgm:pt modelId="{14A6BEAD-A2C3-473E-AD60-BB4DA2E4667C}" type="parTrans" cxnId="{1B74C5CE-8E08-49E1-B708-95D64034B64F}">
      <dgm:prSet/>
      <dgm:spPr/>
      <dgm:t>
        <a:bodyPr/>
        <a:lstStyle/>
        <a:p>
          <a:pPr latinLnBrk="1"/>
          <a:endParaRPr lang="ko-KR" altLang="en-US"/>
        </a:p>
      </dgm:t>
    </dgm:pt>
    <dgm:pt modelId="{08460156-134E-4DCC-BDE1-4B6D4B7E3660}" type="sibTrans" cxnId="{1B74C5CE-8E08-49E1-B708-95D64034B64F}">
      <dgm:prSet/>
      <dgm:spPr/>
      <dgm:t>
        <a:bodyPr/>
        <a:lstStyle/>
        <a:p>
          <a:pPr latinLnBrk="1"/>
          <a:endParaRPr lang="ko-KR" altLang="en-US"/>
        </a:p>
      </dgm:t>
    </dgm:pt>
    <dgm:pt modelId="{FF262F16-CEFA-4FAE-9FFE-58DBF74EB6B2}">
      <dgm:prSet/>
      <dgm:spPr/>
      <dgm:t>
        <a:bodyPr/>
        <a:lstStyle/>
        <a:p>
          <a:pPr latinLnBrk="1"/>
          <a:r>
            <a:rPr lang="en-US" altLang="ko-KR" dirty="0"/>
            <a:t> - </a:t>
          </a:r>
          <a:r>
            <a:rPr lang="ko-KR" dirty="0"/>
            <a:t>편리하고 안전한 공공보건망 구축</a:t>
          </a:r>
        </a:p>
      </dgm:t>
    </dgm:pt>
    <dgm:pt modelId="{90702946-F51F-46A9-910C-B4E846592F70}" type="parTrans" cxnId="{418716D6-A63C-480C-B96F-4AA6B92B5AE1}">
      <dgm:prSet/>
      <dgm:spPr/>
      <dgm:t>
        <a:bodyPr/>
        <a:lstStyle/>
        <a:p>
          <a:pPr latinLnBrk="1"/>
          <a:endParaRPr lang="ko-KR" altLang="en-US"/>
        </a:p>
      </dgm:t>
    </dgm:pt>
    <dgm:pt modelId="{BD5509AA-1718-4431-97B0-66A5A507EC5A}" type="sibTrans" cxnId="{418716D6-A63C-480C-B96F-4AA6B92B5AE1}">
      <dgm:prSet/>
      <dgm:spPr/>
      <dgm:t>
        <a:bodyPr/>
        <a:lstStyle/>
        <a:p>
          <a:pPr latinLnBrk="1"/>
          <a:endParaRPr lang="ko-KR" altLang="en-US"/>
        </a:p>
      </dgm:t>
    </dgm:pt>
    <dgm:pt modelId="{1BC14050-7217-438C-81A1-164698D73F2E}" type="pres">
      <dgm:prSet presAssocID="{5477B7B5-FF2A-47F0-B79C-95B09A3B4A95}" presName="linear" presStyleCnt="0">
        <dgm:presLayoutVars>
          <dgm:animLvl val="lvl"/>
          <dgm:resizeHandles val="exact"/>
        </dgm:presLayoutVars>
      </dgm:prSet>
      <dgm:spPr/>
    </dgm:pt>
    <dgm:pt modelId="{545F444B-9379-498B-936E-BEB669DA36DE}" type="pres">
      <dgm:prSet presAssocID="{9F46F99B-5024-4B67-B569-5F7B3A962A96}" presName="parentText" presStyleLbl="node1" presStyleIdx="0" presStyleCnt="3" custLinFactNeighborY="-33186">
        <dgm:presLayoutVars>
          <dgm:chMax val="0"/>
          <dgm:bulletEnabled val="1"/>
        </dgm:presLayoutVars>
      </dgm:prSet>
      <dgm:spPr/>
    </dgm:pt>
    <dgm:pt modelId="{ABE1BDE5-8980-49B4-B8B3-FC6DFCA2B0AF}" type="pres">
      <dgm:prSet presAssocID="{04C4C832-8F7C-434D-BD0D-6C896A4BB68E}" presName="spacer" presStyleCnt="0"/>
      <dgm:spPr/>
    </dgm:pt>
    <dgm:pt modelId="{D248B64B-DB75-47C8-B4F4-B6FBBD8533C9}" type="pres">
      <dgm:prSet presAssocID="{1C49623E-7022-4E50-BF63-578C627BAE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A025CF-E6FF-4B49-9F70-E6DA919EC59A}" type="pres">
      <dgm:prSet presAssocID="{08460156-134E-4DCC-BDE1-4B6D4B7E3660}" presName="spacer" presStyleCnt="0"/>
      <dgm:spPr/>
    </dgm:pt>
    <dgm:pt modelId="{40DB9329-EBFF-4DC4-8847-3865A0B14732}" type="pres">
      <dgm:prSet presAssocID="{FF262F16-CEFA-4FAE-9FFE-58DBF74EB6B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1E6F05-4F8B-4F23-A2DA-EEE1A54CE949}" srcId="{5477B7B5-FF2A-47F0-B79C-95B09A3B4A95}" destId="{9F46F99B-5024-4B67-B569-5F7B3A962A96}" srcOrd="0" destOrd="0" parTransId="{6487AD5D-A961-4A4C-B0AB-38924135238B}" sibTransId="{04C4C832-8F7C-434D-BD0D-6C896A4BB68E}"/>
    <dgm:cxn modelId="{CC476D38-A3BE-41F1-977C-7CAEAE42CC2B}" type="presOf" srcId="{9F46F99B-5024-4B67-B569-5F7B3A962A96}" destId="{545F444B-9379-498B-936E-BEB669DA36DE}" srcOrd="0" destOrd="0" presId="urn:microsoft.com/office/officeart/2005/8/layout/vList2"/>
    <dgm:cxn modelId="{5683CB5D-6B72-4158-AB9D-542E73BA7B83}" type="presOf" srcId="{5477B7B5-FF2A-47F0-B79C-95B09A3B4A95}" destId="{1BC14050-7217-438C-81A1-164698D73F2E}" srcOrd="0" destOrd="0" presId="urn:microsoft.com/office/officeart/2005/8/layout/vList2"/>
    <dgm:cxn modelId="{D6A84F86-702C-4B98-93E0-F620C9B0D983}" type="presOf" srcId="{1C49623E-7022-4E50-BF63-578C627BAE4D}" destId="{D248B64B-DB75-47C8-B4F4-B6FBBD8533C9}" srcOrd="0" destOrd="0" presId="urn:microsoft.com/office/officeart/2005/8/layout/vList2"/>
    <dgm:cxn modelId="{0AF92389-B816-4B60-A228-9E5A4634A872}" type="presOf" srcId="{FF262F16-CEFA-4FAE-9FFE-58DBF74EB6B2}" destId="{40DB9329-EBFF-4DC4-8847-3865A0B14732}" srcOrd="0" destOrd="0" presId="urn:microsoft.com/office/officeart/2005/8/layout/vList2"/>
    <dgm:cxn modelId="{1B74C5CE-8E08-49E1-B708-95D64034B64F}" srcId="{5477B7B5-FF2A-47F0-B79C-95B09A3B4A95}" destId="{1C49623E-7022-4E50-BF63-578C627BAE4D}" srcOrd="1" destOrd="0" parTransId="{14A6BEAD-A2C3-473E-AD60-BB4DA2E4667C}" sibTransId="{08460156-134E-4DCC-BDE1-4B6D4B7E3660}"/>
    <dgm:cxn modelId="{418716D6-A63C-480C-B96F-4AA6B92B5AE1}" srcId="{5477B7B5-FF2A-47F0-B79C-95B09A3B4A95}" destId="{FF262F16-CEFA-4FAE-9FFE-58DBF74EB6B2}" srcOrd="2" destOrd="0" parTransId="{90702946-F51F-46A9-910C-B4E846592F70}" sibTransId="{BD5509AA-1718-4431-97B0-66A5A507EC5A}"/>
    <dgm:cxn modelId="{7D79F85C-B31F-4378-9120-7E0E08C105D4}" type="presParOf" srcId="{1BC14050-7217-438C-81A1-164698D73F2E}" destId="{545F444B-9379-498B-936E-BEB669DA36DE}" srcOrd="0" destOrd="0" presId="urn:microsoft.com/office/officeart/2005/8/layout/vList2"/>
    <dgm:cxn modelId="{59672F2A-E8EB-4AE0-ADFC-26C03E10D743}" type="presParOf" srcId="{1BC14050-7217-438C-81A1-164698D73F2E}" destId="{ABE1BDE5-8980-49B4-B8B3-FC6DFCA2B0AF}" srcOrd="1" destOrd="0" presId="urn:microsoft.com/office/officeart/2005/8/layout/vList2"/>
    <dgm:cxn modelId="{3A3BF66A-15A6-4442-B32F-EB8CE351A5BA}" type="presParOf" srcId="{1BC14050-7217-438C-81A1-164698D73F2E}" destId="{D248B64B-DB75-47C8-B4F4-B6FBBD8533C9}" srcOrd="2" destOrd="0" presId="urn:microsoft.com/office/officeart/2005/8/layout/vList2"/>
    <dgm:cxn modelId="{05BD7BA8-A40A-406B-A079-9AD49A8F5EDB}" type="presParOf" srcId="{1BC14050-7217-438C-81A1-164698D73F2E}" destId="{86A025CF-E6FF-4B49-9F70-E6DA919EC59A}" srcOrd="3" destOrd="0" presId="urn:microsoft.com/office/officeart/2005/8/layout/vList2"/>
    <dgm:cxn modelId="{2D841593-B942-4F68-8079-F8BCBC2F9290}" type="presParOf" srcId="{1BC14050-7217-438C-81A1-164698D73F2E}" destId="{40DB9329-EBFF-4DC4-8847-3865A0B147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D0038-F1C0-4B2B-95F5-B35B51AB2352}">
      <dsp:nvSpPr>
        <dsp:cNvPr id="0" name=""/>
        <dsp:cNvSpPr/>
      </dsp:nvSpPr>
      <dsp:spPr>
        <a:xfrm>
          <a:off x="740465" y="0"/>
          <a:ext cx="8391940" cy="4038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64D07-355D-412A-84C5-1F07AAFFB83A}">
      <dsp:nvSpPr>
        <dsp:cNvPr id="0" name=""/>
        <dsp:cNvSpPr/>
      </dsp:nvSpPr>
      <dsp:spPr>
        <a:xfrm>
          <a:off x="503" y="1211580"/>
          <a:ext cx="3078830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기획 배경</a:t>
          </a:r>
        </a:p>
      </dsp:txBody>
      <dsp:txXfrm>
        <a:off x="79362" y="1290439"/>
        <a:ext cx="2921112" cy="1457722"/>
      </dsp:txXfrm>
    </dsp:sp>
    <dsp:sp modelId="{9D3EB290-7EDE-4ABE-BB47-2DBCB64051D4}">
      <dsp:nvSpPr>
        <dsp:cNvPr id="0" name=""/>
        <dsp:cNvSpPr/>
      </dsp:nvSpPr>
      <dsp:spPr>
        <a:xfrm>
          <a:off x="3397020" y="1211580"/>
          <a:ext cx="3078830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기능 시연</a:t>
          </a:r>
        </a:p>
      </dsp:txBody>
      <dsp:txXfrm>
        <a:off x="3475879" y="1290439"/>
        <a:ext cx="2921112" cy="1457722"/>
      </dsp:txXfrm>
    </dsp:sp>
    <dsp:sp modelId="{C395E81E-CBF1-4B36-A438-39B32094A9F5}">
      <dsp:nvSpPr>
        <dsp:cNvPr id="0" name=""/>
        <dsp:cNvSpPr/>
      </dsp:nvSpPr>
      <dsp:spPr>
        <a:xfrm>
          <a:off x="6793537" y="1211580"/>
          <a:ext cx="3078830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주요 코드 리뷰</a:t>
          </a:r>
        </a:p>
      </dsp:txBody>
      <dsp:txXfrm>
        <a:off x="6872396" y="1290439"/>
        <a:ext cx="2921112" cy="1457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F444B-9379-498B-936E-BEB669DA36DE}">
      <dsp:nvSpPr>
        <dsp:cNvPr id="0" name=""/>
        <dsp:cNvSpPr/>
      </dsp:nvSpPr>
      <dsp:spPr>
        <a:xfrm>
          <a:off x="0" y="257286"/>
          <a:ext cx="9872871" cy="10851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500" kern="1200" dirty="0"/>
            <a:t> - </a:t>
          </a:r>
          <a:r>
            <a:rPr lang="ko-KR" sz="3500" kern="1200" dirty="0"/>
            <a:t>심야 같은 취약 시간대 의약품 구매의 불편 경험</a:t>
          </a:r>
        </a:p>
      </dsp:txBody>
      <dsp:txXfrm>
        <a:off x="52974" y="310260"/>
        <a:ext cx="9766923" cy="979226"/>
      </dsp:txXfrm>
    </dsp:sp>
    <dsp:sp modelId="{D248B64B-DB75-47C8-B4F4-B6FBBD8533C9}">
      <dsp:nvSpPr>
        <dsp:cNvPr id="0" name=""/>
        <dsp:cNvSpPr/>
      </dsp:nvSpPr>
      <dsp:spPr>
        <a:xfrm>
          <a:off x="0" y="1476712"/>
          <a:ext cx="9872871" cy="10851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500" kern="1200" dirty="0"/>
            <a:t> - </a:t>
          </a:r>
          <a:r>
            <a:rPr lang="ko-KR" sz="3500" kern="1200" dirty="0"/>
            <a:t>의약품 오남용의 최소화</a:t>
          </a:r>
        </a:p>
      </dsp:txBody>
      <dsp:txXfrm>
        <a:off x="52974" y="1529686"/>
        <a:ext cx="9766923" cy="979226"/>
      </dsp:txXfrm>
    </dsp:sp>
    <dsp:sp modelId="{40DB9329-EBFF-4DC4-8847-3865A0B14732}">
      <dsp:nvSpPr>
        <dsp:cNvPr id="0" name=""/>
        <dsp:cNvSpPr/>
      </dsp:nvSpPr>
      <dsp:spPr>
        <a:xfrm>
          <a:off x="0" y="2662687"/>
          <a:ext cx="9872871" cy="10851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500" kern="1200" dirty="0"/>
            <a:t> - </a:t>
          </a:r>
          <a:r>
            <a:rPr lang="ko-KR" sz="3500" kern="1200" dirty="0"/>
            <a:t>편리하고 안전한 공공보건망 구축</a:t>
          </a:r>
        </a:p>
      </dsp:txBody>
      <dsp:txXfrm>
        <a:off x="52974" y="2715661"/>
        <a:ext cx="9766923" cy="979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88B32-7E5F-45A3-9B75-3C857D98A81F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AC6C6-4B16-460E-A1FE-0CF8182F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5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AC6C6-4B16-460E-A1FE-0CF8182FB9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9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심야 등 취약 시간대 의약품 구매의 불편을 경험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r>
              <a:rPr lang="ko-KR" altLang="en-US" dirty="0"/>
              <a:t>또한 해당 시간 전문약사의 복약 지도 부재로</a:t>
            </a:r>
            <a:r>
              <a:rPr lang="en-US" altLang="ko-KR" dirty="0"/>
              <a:t>, </a:t>
            </a:r>
          </a:p>
          <a:p>
            <a:pPr>
              <a:buFont typeface="Arial" panose="020B0604020202020204" pitchFamily="34" charset="0"/>
              <a:buNone/>
            </a:pPr>
            <a:r>
              <a:rPr lang="ko-KR" altLang="en-US" dirty="0"/>
              <a:t>의약품 오남용 문제를 우려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ko-KR" altLang="en-US" dirty="0"/>
              <a:t>정부적인 차원의 </a:t>
            </a:r>
            <a:r>
              <a:rPr lang="ko-KR" altLang="en-US" dirty="0" err="1"/>
              <a:t>공공심야약국</a:t>
            </a:r>
            <a:r>
              <a:rPr lang="ko-KR" altLang="en-US" dirty="0"/>
              <a:t> 운영</a:t>
            </a:r>
            <a:r>
              <a:rPr lang="en-US" altLang="ko-KR" dirty="0"/>
              <a:t>, </a:t>
            </a:r>
            <a:r>
              <a:rPr lang="ko-KR" altLang="en-US" dirty="0"/>
              <a:t>지원이 늘어나고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r>
              <a:rPr lang="ko-KR" altLang="en-US" dirty="0"/>
              <a:t>개인의 의약품 접근성 보장 뿐만 아니라</a:t>
            </a:r>
            <a:r>
              <a:rPr lang="en-US" altLang="ko-KR" dirty="0"/>
              <a:t>,</a:t>
            </a:r>
            <a:r>
              <a:rPr lang="ko-KR" altLang="en-US" dirty="0"/>
              <a:t> 안전한 공공보건망 구축의 일환으로 쓰일 수 있다고 판단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ko-KR" altLang="en-US" dirty="0"/>
              <a:t>위와 같은 서비스를 기획하게 되었습니다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AC6C6-4B16-460E-A1FE-0CF8182FB9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15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AC6C6-4B16-460E-A1FE-0CF8182FB9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5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AC6C6-4B16-460E-A1FE-0CF8182FB9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75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AC6C6-4B16-460E-A1FE-0CF8182FB9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4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B08E0-A5CC-8198-B1ED-CCC02CB54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심야 약국 조회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4B04D5-BE29-A567-87A4-4E2563D19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2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공공데이터 웹 서비스</a:t>
            </a:r>
            <a:endParaRPr lang="en-US" altLang="ko-KR" sz="2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팀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윤솔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윤종광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이건형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이명준</a:t>
            </a:r>
          </a:p>
        </p:txBody>
      </p:sp>
    </p:spTree>
    <p:extLst>
      <p:ext uri="{BB962C8B-B14F-4D97-AF65-F5344CB8AC3E}">
        <p14:creationId xmlns:p14="http://schemas.microsoft.com/office/powerpoint/2010/main" val="308920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B2C38-BCDA-C36C-ADF1-DE80A5F4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목차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7971E7A-716D-9C64-11E0-DC638D704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083266"/>
              </p:ext>
            </p:extLst>
          </p:nvPr>
        </p:nvGraphicFramePr>
        <p:xfrm>
          <a:off x="1143000" y="1745166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676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B2C38-BCDA-C36C-ADF1-DE80A5F4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기획 배경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C4A9E60-0301-8A24-88C2-13CBC3CD8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368294"/>
              </p:ext>
            </p:extLst>
          </p:nvPr>
        </p:nvGraphicFramePr>
        <p:xfrm>
          <a:off x="1143000" y="1968192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7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B7ACD-A024-4079-0A93-AF893B93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46" y="2579077"/>
            <a:ext cx="9875520" cy="1356360"/>
          </a:xfrm>
        </p:spPr>
        <p:txBody>
          <a:bodyPr/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기능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9D8AA-F26B-98F9-0932-A757E3D0E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965960"/>
            <a:ext cx="4532586" cy="4130040"/>
          </a:xfrm>
        </p:spPr>
        <p:txBody>
          <a:bodyPr/>
          <a:lstStyle/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" indent="0">
              <a:buNone/>
            </a:pP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286206CF-19BD-224B-AC03-ABEA9AD8F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485" y="388356"/>
            <a:ext cx="4625741" cy="60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8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70A90-B895-74F3-9C0C-2D98AA39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428" y="609600"/>
            <a:ext cx="8922091" cy="1356360"/>
          </a:xfrm>
        </p:spPr>
        <p:txBody>
          <a:bodyPr/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JavaScript –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카카오맵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내용 개체 틀 4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D0F785FD-339F-E43B-37F6-F6D5F38E6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2300493"/>
            <a:ext cx="10097430" cy="4055699"/>
          </a:xfrm>
        </p:spPr>
      </p:pic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26A80B37-ED04-811E-A894-A1132EF52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723" y="400415"/>
            <a:ext cx="2808707" cy="17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1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70A90-B895-74F3-9C0C-2D98AA39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258" y="-66907"/>
            <a:ext cx="9780734" cy="1356360"/>
          </a:xfrm>
        </p:spPr>
        <p:txBody>
          <a:bodyPr/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JavaScript – </a:t>
            </a:r>
            <a:r>
              <a:rPr lang="ko-KR" altLang="en-US" sz="2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배열 </a:t>
            </a:r>
            <a:r>
              <a:rPr lang="en-US" altLang="ko-KR" sz="2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prototype </a:t>
            </a:r>
            <a:r>
              <a:rPr lang="ko-KR" altLang="en-US" sz="2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함수 추가 및 </a:t>
            </a:r>
            <a:r>
              <a:rPr lang="en-US" altLang="ko-KR" sz="2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method chain </a:t>
            </a:r>
            <a:r>
              <a:rPr lang="ko-KR" altLang="en-US" sz="2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기법</a:t>
            </a: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6DAB6687-9507-8CA0-EF66-27E9D6B6A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9728" y="1003611"/>
            <a:ext cx="10013794" cy="5441794"/>
          </a:xfrm>
        </p:spPr>
      </p:pic>
    </p:spTree>
    <p:extLst>
      <p:ext uri="{BB962C8B-B14F-4D97-AF65-F5344CB8AC3E}">
        <p14:creationId xmlns:p14="http://schemas.microsoft.com/office/powerpoint/2010/main" val="109693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B08E0-A5CC-8198-B1ED-CCC02CB54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감사합니다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78637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123</TotalTime>
  <Words>123</Words>
  <Application>Microsoft Office PowerPoint</Application>
  <PresentationFormat>와이드스크린</PresentationFormat>
  <Paragraphs>29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KR</vt:lpstr>
      <vt:lpstr>맑은 고딕</vt:lpstr>
      <vt:lpstr>Arial</vt:lpstr>
      <vt:lpstr>Corbel</vt:lpstr>
      <vt:lpstr>기본</vt:lpstr>
      <vt:lpstr>심야 약국 조회 서비스</vt:lpstr>
      <vt:lpstr>목차</vt:lpstr>
      <vt:lpstr>기획 배경</vt:lpstr>
      <vt:lpstr>기능 시연</vt:lpstr>
      <vt:lpstr>JavaScript – 카카오맵</vt:lpstr>
      <vt:lpstr>JavaScript – 배열 prototype 함수 추가 및 method chain 기법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심야 약국 조회 서비스</dc:title>
  <dc:creator>yun sol</dc:creator>
  <cp:lastModifiedBy>JYKIM</cp:lastModifiedBy>
  <cp:revision>11</cp:revision>
  <dcterms:created xsi:type="dcterms:W3CDTF">2022-12-22T04:42:43Z</dcterms:created>
  <dcterms:modified xsi:type="dcterms:W3CDTF">2022-12-22T06:51:24Z</dcterms:modified>
</cp:coreProperties>
</file>