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94E72-CE25-A5AB-4C8F-916790123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5FA23C-2480-2E6A-932F-725586E9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A9D61-9FF2-80EA-3F6A-A6B36D8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B87E-5845-4832-9764-035E23AEC080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F722C-0B9B-1179-A105-1A797AF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A456C-7C0C-443D-FB47-C151C08B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D8E7-6A3E-4B98-8D93-D6DA705DA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35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15E23-BD28-2A15-CF68-8BC57457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B03DAA-38CB-6ABD-3D49-78A0E40B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9BF9E-7DE4-B7E4-80E3-C63ED061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B87E-5845-4832-9764-035E23AEC080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1B4F6-81F0-0B60-4904-DBECD89A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37EF8-7217-0F26-FBC7-93276DAE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D8E7-6A3E-4B98-8D93-D6DA705DA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1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9FC614-678A-2B56-DD64-91EFF210E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70A243-B7C0-CB6F-F3F4-DCD88A185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215EB-7B22-866A-50A3-E3015E67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B87E-5845-4832-9764-035E23AEC080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CF025-15FC-DFC1-E083-F7633216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9BB4A-6C90-7F4C-C88C-A9BD520C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D8E7-6A3E-4B98-8D93-D6DA705DA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6AA5E-B3D0-7FE6-31AB-CAC995FC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A39D8-9804-6C29-87AC-757789F7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E40E3-8052-9F7B-A494-3DE0EF4F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B87E-5845-4832-9764-035E23AEC080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1FEFD-B26B-F135-164C-B579CE14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250B2-68CC-393E-6D1A-E9DF0A03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D8E7-6A3E-4B98-8D93-D6DA705DA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4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ACBAB-C963-AC35-B44C-C91984D1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459F9-2455-81D5-C159-C004C63D5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08264-68F8-6E65-B773-C7F57180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B87E-5845-4832-9764-035E23AEC080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7DED9-8466-11B5-8B23-0055B237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B2F55-B94E-126F-1DBC-8B1BE0AA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D8E7-6A3E-4B98-8D93-D6DA705DA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0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F9158-9180-E1D7-F700-ED8AE445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A24C0-AEE4-23B5-89D6-DE9E0E0EE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9C098-1078-E011-9DD0-7D03B325B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EC3DB-F42B-22D5-E3A1-D151C0A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B87E-5845-4832-9764-035E23AEC080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C09B3-2A2C-B10D-6495-5265C8DC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24C27-0D51-CE34-289B-000EA59B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D8E7-6A3E-4B98-8D93-D6DA705DA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8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51434-006B-7096-AEC7-818B9FAC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CBE61-B031-D88C-C1D3-1CECF6BF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7D0BA-443F-013F-6F88-17CFE0C0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D0C26A-9202-C9CB-14F2-7DEE8B3B0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BA753C-FC20-2F0C-7819-C9A37D648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988A8B-0DE8-A73F-8DBE-23886BA8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B87E-5845-4832-9764-035E23AEC080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F5C94-2791-EA46-94DA-182F962A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090903-90BC-C57B-B7AC-167C9AB8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D8E7-6A3E-4B98-8D93-D6DA705DA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0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D3A33-0529-6641-C851-6D4908C7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C7C85D-DF12-53C8-EEC7-B71330C6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B87E-5845-4832-9764-035E23AEC080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1E88D0-A90B-D321-B11A-8775F881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B7591D-65E2-C110-F9FE-B2B06AD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D8E7-6A3E-4B98-8D93-D6DA705DA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ECD86C-5F4D-7E4B-4D7A-85897D47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B87E-5845-4832-9764-035E23AEC080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2007EC-DC90-B07F-0DF1-BA74B36F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8B983-F311-6D44-C618-42D10CD7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D8E7-6A3E-4B98-8D93-D6DA705DA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3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6E83-F9EB-1755-0652-E08F4F9E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216B8-E56D-8A4D-B136-365760E80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93F07-50CC-9356-5664-EE48E5BAF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43F8D-EB75-894E-27B8-B33819DD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B87E-5845-4832-9764-035E23AEC080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098A9-9DC5-A913-2D26-C7BF4893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F4F52-92C3-78F2-2549-07C4D7F4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D8E7-6A3E-4B98-8D93-D6DA705DA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3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70802-B8FA-637C-EA77-23907874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AEF563-4864-BF09-E3A0-2BD1CF239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A1E68-7849-A776-5445-7D3B6AED5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93144-4360-EA78-A75C-277A748C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B87E-5845-4832-9764-035E23AEC080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BDCB6-0ABF-98B5-8354-8D11925B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F97D7-2ED5-7B02-60A8-6CCD3D73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D8E7-6A3E-4B98-8D93-D6DA705DA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53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05A0AD-5981-F77B-84E3-D392C346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556B6-9829-E102-8D0E-0A81CD1D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F12E3-CBB7-C332-7502-F872F67C2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1B87E-5845-4832-9764-035E23AEC080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6A391-04DF-91C6-2F08-6715F953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04BC-C9C4-C6F8-BAEF-A1B27D5A0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D8E7-6A3E-4B98-8D93-D6DA705DA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5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ACBEB15-885A-CBD0-7023-F1D8091BD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96341"/>
              </p:ext>
            </p:extLst>
          </p:nvPr>
        </p:nvGraphicFramePr>
        <p:xfrm>
          <a:off x="8758155" y="462573"/>
          <a:ext cx="2157495" cy="18846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65">
                  <a:extLst>
                    <a:ext uri="{9D8B030D-6E8A-4147-A177-3AD203B41FA5}">
                      <a16:colId xmlns:a16="http://schemas.microsoft.com/office/drawing/2014/main" val="3780441685"/>
                    </a:ext>
                  </a:extLst>
                </a:gridCol>
                <a:gridCol w="719165">
                  <a:extLst>
                    <a:ext uri="{9D8B030D-6E8A-4147-A177-3AD203B41FA5}">
                      <a16:colId xmlns:a16="http://schemas.microsoft.com/office/drawing/2014/main" val="3505681306"/>
                    </a:ext>
                  </a:extLst>
                </a:gridCol>
                <a:gridCol w="719165">
                  <a:extLst>
                    <a:ext uri="{9D8B030D-6E8A-4147-A177-3AD203B41FA5}">
                      <a16:colId xmlns:a16="http://schemas.microsoft.com/office/drawing/2014/main" val="1852473529"/>
                    </a:ext>
                  </a:extLst>
                </a:gridCol>
              </a:tblGrid>
              <a:tr h="628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t1</a:t>
                      </a:r>
                      <a:endParaRPr lang="ko-KR" altLang="en-US" sz="1700" dirty="0"/>
                    </a:p>
                  </a:txBody>
                  <a:tcPr marL="53275" marR="53275" marT="26638" marB="266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t2</a:t>
                      </a:r>
                      <a:endParaRPr lang="ko-KR" altLang="en-US" sz="1700" dirty="0"/>
                    </a:p>
                  </a:txBody>
                  <a:tcPr marL="53275" marR="53275" marT="26638" marB="266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t3</a:t>
                      </a:r>
                      <a:endParaRPr lang="ko-KR" altLang="en-US" sz="1700" dirty="0"/>
                    </a:p>
                  </a:txBody>
                  <a:tcPr marL="53275" marR="53275" marT="26638" marB="26638" anchor="ctr"/>
                </a:tc>
                <a:extLst>
                  <a:ext uri="{0D108BD9-81ED-4DB2-BD59-A6C34878D82A}">
                    <a16:rowId xmlns:a16="http://schemas.microsoft.com/office/drawing/2014/main" val="274134170"/>
                  </a:ext>
                </a:extLst>
              </a:tr>
              <a:tr h="628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t4</a:t>
                      </a:r>
                      <a:endParaRPr lang="ko-KR" altLang="en-US" sz="1700" dirty="0"/>
                    </a:p>
                  </a:txBody>
                  <a:tcPr marL="53275" marR="53275" marT="26638" marB="266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t5</a:t>
                      </a:r>
                      <a:endParaRPr lang="ko-KR" altLang="en-US" sz="1700" dirty="0"/>
                    </a:p>
                  </a:txBody>
                  <a:tcPr marL="53275" marR="53275" marT="26638" marB="266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t6</a:t>
                      </a:r>
                      <a:endParaRPr lang="ko-KR" altLang="en-US" sz="1700" dirty="0"/>
                    </a:p>
                  </a:txBody>
                  <a:tcPr marL="53275" marR="53275" marT="26638" marB="26638" anchor="ctr"/>
                </a:tc>
                <a:extLst>
                  <a:ext uri="{0D108BD9-81ED-4DB2-BD59-A6C34878D82A}">
                    <a16:rowId xmlns:a16="http://schemas.microsoft.com/office/drawing/2014/main" val="292522744"/>
                  </a:ext>
                </a:extLst>
              </a:tr>
              <a:tr h="628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t7</a:t>
                      </a:r>
                      <a:endParaRPr lang="ko-KR" altLang="en-US" sz="1700" dirty="0"/>
                    </a:p>
                  </a:txBody>
                  <a:tcPr marL="53275" marR="53275" marT="26638" marB="266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t8</a:t>
                      </a:r>
                      <a:endParaRPr lang="ko-KR" altLang="en-US" sz="1700" dirty="0"/>
                    </a:p>
                  </a:txBody>
                  <a:tcPr marL="53275" marR="53275" marT="26638" marB="266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t9</a:t>
                      </a:r>
                      <a:endParaRPr lang="ko-KR" altLang="en-US" sz="1700" dirty="0"/>
                    </a:p>
                  </a:txBody>
                  <a:tcPr marL="53275" marR="53275" marT="26638" marB="26638" anchor="ctr"/>
                </a:tc>
                <a:extLst>
                  <a:ext uri="{0D108BD9-81ED-4DB2-BD59-A6C34878D82A}">
                    <a16:rowId xmlns:a16="http://schemas.microsoft.com/office/drawing/2014/main" val="1356744350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898FEDA3-445E-7742-5C9A-1A782AB3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7548"/>
              </p:ext>
            </p:extLst>
          </p:nvPr>
        </p:nvGraphicFramePr>
        <p:xfrm>
          <a:off x="7661835" y="2867185"/>
          <a:ext cx="1944984" cy="169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328">
                  <a:extLst>
                    <a:ext uri="{9D8B030D-6E8A-4147-A177-3AD203B41FA5}">
                      <a16:colId xmlns:a16="http://schemas.microsoft.com/office/drawing/2014/main" val="3780441685"/>
                    </a:ext>
                  </a:extLst>
                </a:gridCol>
                <a:gridCol w="648328">
                  <a:extLst>
                    <a:ext uri="{9D8B030D-6E8A-4147-A177-3AD203B41FA5}">
                      <a16:colId xmlns:a16="http://schemas.microsoft.com/office/drawing/2014/main" val="3505681306"/>
                    </a:ext>
                  </a:extLst>
                </a:gridCol>
                <a:gridCol w="648328">
                  <a:extLst>
                    <a:ext uri="{9D8B030D-6E8A-4147-A177-3AD203B41FA5}">
                      <a16:colId xmlns:a16="http://schemas.microsoft.com/office/drawing/2014/main" val="1852473529"/>
                    </a:ext>
                  </a:extLst>
                </a:gridCol>
              </a:tblGrid>
              <a:tr h="56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t1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t2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t3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extLst>
                  <a:ext uri="{0D108BD9-81ED-4DB2-BD59-A6C34878D82A}">
                    <a16:rowId xmlns:a16="http://schemas.microsoft.com/office/drawing/2014/main" val="274134170"/>
                  </a:ext>
                </a:extLst>
              </a:tr>
              <a:tr h="56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t4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t5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t6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extLst>
                  <a:ext uri="{0D108BD9-81ED-4DB2-BD59-A6C34878D82A}">
                    <a16:rowId xmlns:a16="http://schemas.microsoft.com/office/drawing/2014/main" val="292522744"/>
                  </a:ext>
                </a:extLst>
              </a:tr>
              <a:tr h="56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t7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t8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t9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extLst>
                  <a:ext uri="{0D108BD9-81ED-4DB2-BD59-A6C34878D82A}">
                    <a16:rowId xmlns:a16="http://schemas.microsoft.com/office/drawing/2014/main" val="1356744350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936EE6EF-DA5A-9AC0-82C4-05EB9E6F3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27150"/>
              </p:ext>
            </p:extLst>
          </p:nvPr>
        </p:nvGraphicFramePr>
        <p:xfrm>
          <a:off x="10000914" y="2867185"/>
          <a:ext cx="1944984" cy="169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328">
                  <a:extLst>
                    <a:ext uri="{9D8B030D-6E8A-4147-A177-3AD203B41FA5}">
                      <a16:colId xmlns:a16="http://schemas.microsoft.com/office/drawing/2014/main" val="3780441685"/>
                    </a:ext>
                  </a:extLst>
                </a:gridCol>
                <a:gridCol w="648328">
                  <a:extLst>
                    <a:ext uri="{9D8B030D-6E8A-4147-A177-3AD203B41FA5}">
                      <a16:colId xmlns:a16="http://schemas.microsoft.com/office/drawing/2014/main" val="3505681306"/>
                    </a:ext>
                  </a:extLst>
                </a:gridCol>
                <a:gridCol w="648328">
                  <a:extLst>
                    <a:ext uri="{9D8B030D-6E8A-4147-A177-3AD203B41FA5}">
                      <a16:colId xmlns:a16="http://schemas.microsoft.com/office/drawing/2014/main" val="1852473529"/>
                    </a:ext>
                  </a:extLst>
                </a:gridCol>
              </a:tblGrid>
              <a:tr h="56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t1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t2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t3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extLst>
                  <a:ext uri="{0D108BD9-81ED-4DB2-BD59-A6C34878D82A}">
                    <a16:rowId xmlns:a16="http://schemas.microsoft.com/office/drawing/2014/main" val="274134170"/>
                  </a:ext>
                </a:extLst>
              </a:tr>
              <a:tr h="56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t4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t5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t6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extLst>
                  <a:ext uri="{0D108BD9-81ED-4DB2-BD59-A6C34878D82A}">
                    <a16:rowId xmlns:a16="http://schemas.microsoft.com/office/drawing/2014/main" val="292522744"/>
                  </a:ext>
                </a:extLst>
              </a:tr>
              <a:tr h="56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t7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t8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t9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extLst>
                  <a:ext uri="{0D108BD9-81ED-4DB2-BD59-A6C34878D82A}">
                    <a16:rowId xmlns:a16="http://schemas.microsoft.com/office/drawing/2014/main" val="1356744350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6D22F19E-D206-C01F-9596-02CB7B62C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64188"/>
              </p:ext>
            </p:extLst>
          </p:nvPr>
        </p:nvGraphicFramePr>
        <p:xfrm>
          <a:off x="7671360" y="5033184"/>
          <a:ext cx="1944984" cy="169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328">
                  <a:extLst>
                    <a:ext uri="{9D8B030D-6E8A-4147-A177-3AD203B41FA5}">
                      <a16:colId xmlns:a16="http://schemas.microsoft.com/office/drawing/2014/main" val="3780441685"/>
                    </a:ext>
                  </a:extLst>
                </a:gridCol>
                <a:gridCol w="648328">
                  <a:extLst>
                    <a:ext uri="{9D8B030D-6E8A-4147-A177-3AD203B41FA5}">
                      <a16:colId xmlns:a16="http://schemas.microsoft.com/office/drawing/2014/main" val="3505681306"/>
                    </a:ext>
                  </a:extLst>
                </a:gridCol>
                <a:gridCol w="648328">
                  <a:extLst>
                    <a:ext uri="{9D8B030D-6E8A-4147-A177-3AD203B41FA5}">
                      <a16:colId xmlns:a16="http://schemas.microsoft.com/office/drawing/2014/main" val="1852473529"/>
                    </a:ext>
                  </a:extLst>
                </a:gridCol>
              </a:tblGrid>
              <a:tr h="56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t1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t2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t3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extLst>
                  <a:ext uri="{0D108BD9-81ED-4DB2-BD59-A6C34878D82A}">
                    <a16:rowId xmlns:a16="http://schemas.microsoft.com/office/drawing/2014/main" val="274134170"/>
                  </a:ext>
                </a:extLst>
              </a:tr>
              <a:tr h="56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t4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t5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t6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extLst>
                  <a:ext uri="{0D108BD9-81ED-4DB2-BD59-A6C34878D82A}">
                    <a16:rowId xmlns:a16="http://schemas.microsoft.com/office/drawing/2014/main" val="292522744"/>
                  </a:ext>
                </a:extLst>
              </a:tr>
              <a:tr h="56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t7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t8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t9</a:t>
                      </a:r>
                      <a:endParaRPr lang="ko-KR" altLang="en-US" sz="1500" dirty="0"/>
                    </a:p>
                  </a:txBody>
                  <a:tcPr marL="48028" marR="48028" marT="24014" marB="24014" anchor="ctr"/>
                </a:tc>
                <a:extLst>
                  <a:ext uri="{0D108BD9-81ED-4DB2-BD59-A6C34878D82A}">
                    <a16:rowId xmlns:a16="http://schemas.microsoft.com/office/drawing/2014/main" val="13567443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4A75D25-FD29-93E4-994D-CFC8C7594851}"/>
              </a:ext>
            </a:extLst>
          </p:cNvPr>
          <p:cNvSpPr txBox="1"/>
          <p:nvPr/>
        </p:nvSpPr>
        <p:spPr>
          <a:xfrm>
            <a:off x="8693978" y="99412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칸을 상수로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16425-FB29-3A27-0A94-48E8748013EA}"/>
              </a:ext>
            </a:extLst>
          </p:cNvPr>
          <p:cNvSpPr txBox="1"/>
          <p:nvPr/>
        </p:nvSpPr>
        <p:spPr>
          <a:xfrm>
            <a:off x="7661835" y="2490879"/>
            <a:ext cx="20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 경우의 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BA325-95B7-0DD0-4395-2F2D7C2454AD}"/>
              </a:ext>
            </a:extLst>
          </p:cNvPr>
          <p:cNvSpPr txBox="1"/>
          <p:nvPr/>
        </p:nvSpPr>
        <p:spPr>
          <a:xfrm>
            <a:off x="10109760" y="2490879"/>
            <a:ext cx="20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세로 경우의 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C464F-8E3C-FE40-5BE4-9DC330712E19}"/>
              </a:ext>
            </a:extLst>
          </p:cNvPr>
          <p:cNvSpPr txBox="1"/>
          <p:nvPr/>
        </p:nvSpPr>
        <p:spPr>
          <a:xfrm>
            <a:off x="7641949" y="4663852"/>
            <a:ext cx="20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대각선 경우의 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7246F84-A82B-7535-975F-EFA05AB56E9C}"/>
              </a:ext>
            </a:extLst>
          </p:cNvPr>
          <p:cNvSpPr/>
          <p:nvPr/>
        </p:nvSpPr>
        <p:spPr>
          <a:xfrm>
            <a:off x="7671360" y="3009900"/>
            <a:ext cx="1929840" cy="247650"/>
          </a:xfrm>
          <a:prstGeom prst="roundRect">
            <a:avLst>
              <a:gd name="adj" fmla="val 50000"/>
            </a:avLst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988500-46A7-EFC9-580F-A739BBF7670E}"/>
              </a:ext>
            </a:extLst>
          </p:cNvPr>
          <p:cNvSpPr/>
          <p:nvPr/>
        </p:nvSpPr>
        <p:spPr>
          <a:xfrm>
            <a:off x="7671360" y="3571875"/>
            <a:ext cx="1929840" cy="247650"/>
          </a:xfrm>
          <a:prstGeom prst="roundRect">
            <a:avLst>
              <a:gd name="adj" fmla="val 50000"/>
            </a:avLst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F2A5EE1-8891-20A0-B623-22E560FB3CEA}"/>
              </a:ext>
            </a:extLst>
          </p:cNvPr>
          <p:cNvSpPr/>
          <p:nvPr/>
        </p:nvSpPr>
        <p:spPr>
          <a:xfrm>
            <a:off x="7671360" y="4152900"/>
            <a:ext cx="1929840" cy="247650"/>
          </a:xfrm>
          <a:prstGeom prst="roundRect">
            <a:avLst>
              <a:gd name="adj" fmla="val 50000"/>
            </a:avLst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C8EABAA-424A-8D59-6644-B910C5A4D54A}"/>
              </a:ext>
            </a:extLst>
          </p:cNvPr>
          <p:cNvSpPr/>
          <p:nvPr/>
        </p:nvSpPr>
        <p:spPr>
          <a:xfrm>
            <a:off x="10187508" y="2860211"/>
            <a:ext cx="280467" cy="1692739"/>
          </a:xfrm>
          <a:prstGeom prst="roundRect">
            <a:avLst>
              <a:gd name="adj" fmla="val 50000"/>
            </a:avLst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EB5E2F8-A284-8E60-7CD9-43481756DD78}"/>
              </a:ext>
            </a:extLst>
          </p:cNvPr>
          <p:cNvSpPr/>
          <p:nvPr/>
        </p:nvSpPr>
        <p:spPr>
          <a:xfrm>
            <a:off x="10831196" y="2860211"/>
            <a:ext cx="280467" cy="1692739"/>
          </a:xfrm>
          <a:prstGeom prst="roundRect">
            <a:avLst>
              <a:gd name="adj" fmla="val 50000"/>
            </a:avLst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9385AC7-8CB5-3D92-0DC9-DF7FD5DF9C3B}"/>
              </a:ext>
            </a:extLst>
          </p:cNvPr>
          <p:cNvSpPr/>
          <p:nvPr/>
        </p:nvSpPr>
        <p:spPr>
          <a:xfrm>
            <a:off x="11472381" y="2860211"/>
            <a:ext cx="280467" cy="1692739"/>
          </a:xfrm>
          <a:prstGeom prst="roundRect">
            <a:avLst>
              <a:gd name="adj" fmla="val 50000"/>
            </a:avLst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AFF58E7-65C6-B2F5-1007-580DF036A618}"/>
              </a:ext>
            </a:extLst>
          </p:cNvPr>
          <p:cNvSpPr/>
          <p:nvPr/>
        </p:nvSpPr>
        <p:spPr>
          <a:xfrm rot="2907346">
            <a:off x="8503618" y="4739036"/>
            <a:ext cx="280467" cy="2287294"/>
          </a:xfrm>
          <a:prstGeom prst="roundRect">
            <a:avLst>
              <a:gd name="adj" fmla="val 50000"/>
            </a:avLst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FB42FA0-0D1D-8862-7FAB-85EC5D6A6FEA}"/>
              </a:ext>
            </a:extLst>
          </p:cNvPr>
          <p:cNvSpPr/>
          <p:nvPr/>
        </p:nvSpPr>
        <p:spPr>
          <a:xfrm rot="7895075">
            <a:off x="8511865" y="4758886"/>
            <a:ext cx="280467" cy="2287294"/>
          </a:xfrm>
          <a:prstGeom prst="roundRect">
            <a:avLst>
              <a:gd name="adj" fmla="val 50000"/>
            </a:avLst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498A63-02B1-0EC4-3735-16A878CB6F54}"/>
              </a:ext>
            </a:extLst>
          </p:cNvPr>
          <p:cNvSpPr txBox="1"/>
          <p:nvPr/>
        </p:nvSpPr>
        <p:spPr>
          <a:xfrm>
            <a:off x="10000914" y="5455221"/>
            <a:ext cx="200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승리 가능한 수 총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F2E0FC-4FC0-227C-84BA-83D85D4B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4" y="133350"/>
            <a:ext cx="70389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3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ACBEB15-885A-CBD0-7023-F1D8091BD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58845"/>
              </p:ext>
            </p:extLst>
          </p:nvPr>
        </p:nvGraphicFramePr>
        <p:xfrm>
          <a:off x="8634993" y="1011352"/>
          <a:ext cx="2255892" cy="2170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64">
                  <a:extLst>
                    <a:ext uri="{9D8B030D-6E8A-4147-A177-3AD203B41FA5}">
                      <a16:colId xmlns:a16="http://schemas.microsoft.com/office/drawing/2014/main" val="3780441685"/>
                    </a:ext>
                  </a:extLst>
                </a:gridCol>
                <a:gridCol w="751964">
                  <a:extLst>
                    <a:ext uri="{9D8B030D-6E8A-4147-A177-3AD203B41FA5}">
                      <a16:colId xmlns:a16="http://schemas.microsoft.com/office/drawing/2014/main" val="3505681306"/>
                    </a:ext>
                  </a:extLst>
                </a:gridCol>
                <a:gridCol w="751964">
                  <a:extLst>
                    <a:ext uri="{9D8B030D-6E8A-4147-A177-3AD203B41FA5}">
                      <a16:colId xmlns:a16="http://schemas.microsoft.com/office/drawing/2014/main" val="1852473529"/>
                    </a:ext>
                  </a:extLst>
                </a:gridCol>
              </a:tblGrid>
              <a:tr h="72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t1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t2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t3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extLst>
                  <a:ext uri="{0D108BD9-81ED-4DB2-BD59-A6C34878D82A}">
                    <a16:rowId xmlns:a16="http://schemas.microsoft.com/office/drawing/2014/main" val="274134170"/>
                  </a:ext>
                </a:extLst>
              </a:tr>
              <a:tr h="72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t4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t5</a:t>
                      </a:r>
                      <a:endParaRPr lang="ko-KR" altLang="en-US" sz="1800" dirty="0"/>
                    </a:p>
                  </a:txBody>
                  <a:tcPr marL="61350" marR="61350" marT="30675" marB="30675" anchor="ctr"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t6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extLst>
                  <a:ext uri="{0D108BD9-81ED-4DB2-BD59-A6C34878D82A}">
                    <a16:rowId xmlns:a16="http://schemas.microsoft.com/office/drawing/2014/main" val="292522744"/>
                  </a:ext>
                </a:extLst>
              </a:tr>
              <a:tr h="72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t7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t8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t9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extLst>
                  <a:ext uri="{0D108BD9-81ED-4DB2-BD59-A6C34878D82A}">
                    <a16:rowId xmlns:a16="http://schemas.microsoft.com/office/drawing/2014/main" val="13567443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3E80256-2186-4787-523A-52A2B1312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9" y="228600"/>
            <a:ext cx="6991350" cy="6400800"/>
          </a:xfrm>
          <a:prstGeom prst="rect">
            <a:avLst/>
          </a:prstGeom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FE10756-B277-B614-D7BA-850B08DC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73256"/>
              </p:ext>
            </p:extLst>
          </p:nvPr>
        </p:nvGraphicFramePr>
        <p:xfrm>
          <a:off x="7296673" y="3601165"/>
          <a:ext cx="2361678" cy="2170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226">
                  <a:extLst>
                    <a:ext uri="{9D8B030D-6E8A-4147-A177-3AD203B41FA5}">
                      <a16:colId xmlns:a16="http://schemas.microsoft.com/office/drawing/2014/main" val="3780441685"/>
                    </a:ext>
                  </a:extLst>
                </a:gridCol>
                <a:gridCol w="787226">
                  <a:extLst>
                    <a:ext uri="{9D8B030D-6E8A-4147-A177-3AD203B41FA5}">
                      <a16:colId xmlns:a16="http://schemas.microsoft.com/office/drawing/2014/main" val="3505681306"/>
                    </a:ext>
                  </a:extLst>
                </a:gridCol>
                <a:gridCol w="787226">
                  <a:extLst>
                    <a:ext uri="{9D8B030D-6E8A-4147-A177-3AD203B41FA5}">
                      <a16:colId xmlns:a16="http://schemas.microsoft.com/office/drawing/2014/main" val="1852473529"/>
                    </a:ext>
                  </a:extLst>
                </a:gridCol>
              </a:tblGrid>
              <a:tr h="72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t1</a:t>
                      </a:r>
                      <a:endParaRPr lang="ko-KR" altLang="en-US" sz="1800" dirty="0"/>
                    </a:p>
                  </a:txBody>
                  <a:tcPr marL="61350" marR="61350" marT="30675" marB="30675" anchor="ctr"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t2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t3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extLst>
                  <a:ext uri="{0D108BD9-81ED-4DB2-BD59-A6C34878D82A}">
                    <a16:rowId xmlns:a16="http://schemas.microsoft.com/office/drawing/2014/main" val="274134170"/>
                  </a:ext>
                </a:extLst>
              </a:tr>
              <a:tr h="72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t4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t5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t6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extLst>
                  <a:ext uri="{0D108BD9-81ED-4DB2-BD59-A6C34878D82A}">
                    <a16:rowId xmlns:a16="http://schemas.microsoft.com/office/drawing/2014/main" val="292522744"/>
                  </a:ext>
                </a:extLst>
              </a:tr>
              <a:tr h="72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t7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t8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t9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extLst>
                  <a:ext uri="{0D108BD9-81ED-4DB2-BD59-A6C34878D82A}">
                    <a16:rowId xmlns:a16="http://schemas.microsoft.com/office/drawing/2014/main" val="13567443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4BE16EC-C5EF-6CE3-B473-2DD0239F5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42155"/>
              </p:ext>
            </p:extLst>
          </p:nvPr>
        </p:nvGraphicFramePr>
        <p:xfrm>
          <a:off x="9896475" y="3601165"/>
          <a:ext cx="2155635" cy="2170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545">
                  <a:extLst>
                    <a:ext uri="{9D8B030D-6E8A-4147-A177-3AD203B41FA5}">
                      <a16:colId xmlns:a16="http://schemas.microsoft.com/office/drawing/2014/main" val="3780441685"/>
                    </a:ext>
                  </a:extLst>
                </a:gridCol>
                <a:gridCol w="718545">
                  <a:extLst>
                    <a:ext uri="{9D8B030D-6E8A-4147-A177-3AD203B41FA5}">
                      <a16:colId xmlns:a16="http://schemas.microsoft.com/office/drawing/2014/main" val="3505681306"/>
                    </a:ext>
                  </a:extLst>
                </a:gridCol>
                <a:gridCol w="718545">
                  <a:extLst>
                    <a:ext uri="{9D8B030D-6E8A-4147-A177-3AD203B41FA5}">
                      <a16:colId xmlns:a16="http://schemas.microsoft.com/office/drawing/2014/main" val="1852473529"/>
                    </a:ext>
                  </a:extLst>
                </a:gridCol>
              </a:tblGrid>
              <a:tr h="72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t1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t2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t3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extLst>
                  <a:ext uri="{0D108BD9-81ED-4DB2-BD59-A6C34878D82A}">
                    <a16:rowId xmlns:a16="http://schemas.microsoft.com/office/drawing/2014/main" val="274134170"/>
                  </a:ext>
                </a:extLst>
              </a:tr>
              <a:tr h="72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t4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t5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t6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extLst>
                  <a:ext uri="{0D108BD9-81ED-4DB2-BD59-A6C34878D82A}">
                    <a16:rowId xmlns:a16="http://schemas.microsoft.com/office/drawing/2014/main" val="292522744"/>
                  </a:ext>
                </a:extLst>
              </a:tr>
              <a:tr h="72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t7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t8</a:t>
                      </a:r>
                      <a:endParaRPr lang="ko-KR" altLang="en-US" sz="1800" dirty="0"/>
                    </a:p>
                  </a:txBody>
                  <a:tcPr marL="61350" marR="61350" marT="30675" marB="30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t9</a:t>
                      </a:r>
                      <a:endParaRPr lang="ko-KR" altLang="en-US" sz="1800" dirty="0"/>
                    </a:p>
                  </a:txBody>
                  <a:tcPr marL="61350" marR="61350" marT="30675" marB="30675" anchor="ctr"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74435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4BA0D1-270C-AA9E-D589-586C5C76DC78}"/>
              </a:ext>
            </a:extLst>
          </p:cNvPr>
          <p:cNvCxnSpPr>
            <a:cxnSpLocks/>
          </p:cNvCxnSpPr>
          <p:nvPr/>
        </p:nvCxnSpPr>
        <p:spPr>
          <a:xfrm>
            <a:off x="8652510" y="1011352"/>
            <a:ext cx="2238375" cy="213216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A9E0EC-51EA-A1EE-DF59-EBDC6D62E058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8634993" y="2095770"/>
            <a:ext cx="2255892" cy="71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100B60F-7842-BACA-7A9A-E7614D8E81B6}"/>
              </a:ext>
            </a:extLst>
          </p:cNvPr>
          <p:cNvCxnSpPr>
            <a:cxnSpLocks/>
          </p:cNvCxnSpPr>
          <p:nvPr/>
        </p:nvCxnSpPr>
        <p:spPr>
          <a:xfrm flipV="1">
            <a:off x="8625468" y="1011352"/>
            <a:ext cx="2265417" cy="213216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7E461C-2D36-DBEA-66BB-9987AAEDF023}"/>
              </a:ext>
            </a:extLst>
          </p:cNvPr>
          <p:cNvCxnSpPr>
            <a:cxnSpLocks/>
          </p:cNvCxnSpPr>
          <p:nvPr/>
        </p:nvCxnSpPr>
        <p:spPr>
          <a:xfrm flipH="1">
            <a:off x="9746317" y="978609"/>
            <a:ext cx="13521" cy="222622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776A3C-73F3-AFF5-B418-AD47508B4C8A}"/>
              </a:ext>
            </a:extLst>
          </p:cNvPr>
          <p:cNvCxnSpPr>
            <a:cxnSpLocks/>
          </p:cNvCxnSpPr>
          <p:nvPr/>
        </p:nvCxnSpPr>
        <p:spPr>
          <a:xfrm>
            <a:off x="7315723" y="3970493"/>
            <a:ext cx="2361677" cy="107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2999342-2E35-CD5D-4A56-DBC3A2454B5E}"/>
              </a:ext>
            </a:extLst>
          </p:cNvPr>
          <p:cNvCxnSpPr>
            <a:cxnSpLocks/>
          </p:cNvCxnSpPr>
          <p:nvPr/>
        </p:nvCxnSpPr>
        <p:spPr>
          <a:xfrm>
            <a:off x="7700719" y="3590925"/>
            <a:ext cx="13521" cy="217170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48378D0-9D5C-1526-5343-C129948AFD0D}"/>
              </a:ext>
            </a:extLst>
          </p:cNvPr>
          <p:cNvCxnSpPr>
            <a:cxnSpLocks/>
          </p:cNvCxnSpPr>
          <p:nvPr/>
        </p:nvCxnSpPr>
        <p:spPr>
          <a:xfrm flipV="1">
            <a:off x="9906000" y="5408768"/>
            <a:ext cx="2155636" cy="35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E5486-A7A2-A2FA-BDE5-7C19A0A0C8AC}"/>
              </a:ext>
            </a:extLst>
          </p:cNvPr>
          <p:cNvCxnSpPr>
            <a:cxnSpLocks/>
          </p:cNvCxnSpPr>
          <p:nvPr/>
        </p:nvCxnSpPr>
        <p:spPr>
          <a:xfrm>
            <a:off x="11638540" y="3599734"/>
            <a:ext cx="13521" cy="217170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5AC896F-CB29-0AE3-195E-5EAE524A1129}"/>
              </a:ext>
            </a:extLst>
          </p:cNvPr>
          <p:cNvSpPr txBox="1"/>
          <p:nvPr/>
        </p:nvSpPr>
        <p:spPr>
          <a:xfrm>
            <a:off x="8496561" y="325757"/>
            <a:ext cx="2892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위치에 표시했을 경우 승리 가능한 경우의 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76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90</Words>
  <Application>Microsoft Office PowerPoint</Application>
  <PresentationFormat>와이드스크린</PresentationFormat>
  <Paragraphs>69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종광</dc:creator>
  <cp:lastModifiedBy>윤 종광</cp:lastModifiedBy>
  <cp:revision>2</cp:revision>
  <dcterms:created xsi:type="dcterms:W3CDTF">2022-12-05T10:52:48Z</dcterms:created>
  <dcterms:modified xsi:type="dcterms:W3CDTF">2022-12-05T22:26:51Z</dcterms:modified>
</cp:coreProperties>
</file>