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A3434-5661-FFAB-86DA-5477004C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17CE2-642A-ABE0-6411-2519531BB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89722-CB31-D78A-E5C0-891C41CE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9173-0025-1FD8-A77B-91D496E5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4468-F0E0-075E-7139-D7FC3D70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4789-6835-F037-5807-F277576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8DCB0-9BA4-A6EB-52EB-B1794E28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DC80F-E7CA-EB75-67EF-5CBE26DE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13442-ECBD-45BB-6190-2350D2C8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00D31-1B99-DFB9-FBE4-2F91FBB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802FE3-70A6-84F4-3F6A-34AD388B8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6B3C0-41EC-DE5E-6462-C0631AAA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75BFE-E982-229B-5444-0FE2DE5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224B-F6AE-A8B6-DBA0-DFD416D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A04E-4B70-E14A-4D4B-7C7DA79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DEF2-A055-B3B3-E01A-687D26EA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7A2E2-70C4-6F3D-5E57-E7E48198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32FE1-A556-F9F8-23BC-4917C0D3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BA56E-3035-22B7-9C63-60835590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996C6-CFFE-41A7-AD6C-25E315E8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3A4D-097A-719A-F6FD-93789145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FC9F6-E17B-CD84-1522-916FF3BB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2C001-C489-B446-7CD1-AAEA8C1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0EB24-4F69-5419-4BC4-2FB746FD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8E85D-43DC-0E96-572E-140A198A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91B3-0A07-9528-54A4-209EB547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EF316-B966-0589-47E1-CD23108D5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016CD-9B82-2802-0BAB-979D07A7E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71B1E-29A3-7566-58BB-F951DC00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62A7A-5CBF-CB98-D289-409CB1AE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7E1DD-85D6-1C71-62D4-9DE374A2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89A95-31F3-8176-5B8B-6E62CC11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57F89-A88B-E632-D9D5-27902F93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A4779-9D35-116A-4F05-0D6B7C47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81E71-2325-6D83-00A5-290831E60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04BAA-C428-C90A-2845-19DB71AC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00127-7EED-38F4-9527-5CFFA4BE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794A3A-EAF0-142F-20A8-5F88F4C7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9880D9-5986-EE5D-880C-A2C1294F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4C8FE-10DA-8FF0-211B-D19BAC8F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A028FC-2E65-A7EC-750F-1C4C1D99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2D26BC-4CB4-2594-99C8-3CAA738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DCC81-607A-0393-C521-E48A942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4FD96-D531-7123-C85D-D912165B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C46586-57B4-97CF-513D-7B7804BD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9AF17-F6F2-6C12-0A3C-949C22A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36D2-A629-004C-C689-ACED04B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8EF12-0169-7614-39A1-15A605A6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DB98C-3683-7A3C-E751-A8D5145C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8C095-58B9-1AE1-034C-4F01B5F4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96113-D99B-F6CD-9F33-F08455AB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68573-0E44-107E-A98C-E52ABF58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E2CB-991A-6EFB-5F64-62094CBD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C59932-1643-F706-0E15-E29344FD5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9818F-00EC-F2C0-083A-7A561330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2F1B3-9AC1-98C2-3C8F-A37C011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0E225-6E29-F47C-EFF7-9C301AE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928B7-F9CD-42D1-0F5D-D6400681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4DD3F-9851-9D3D-7EFD-12DCCA26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28088-309F-3344-3B01-97916FE8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7EF78-8A3C-145A-2DD1-016DF43B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1F91-FD8B-44E0-AF0B-C5FB265FB95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2C189-2F90-5A70-25A8-1BBABF0E5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E6842-EDFA-2072-38AA-8A6FEA51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3E55-BB67-4FA9-8C12-34B643F8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3D6D1D-E282-4BA5-A8F2-7A773443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78D9E1-CAD2-D23E-DBB2-111332A1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4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FC2F0-D056-32D8-B402-26BABD52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1429333" y="219476"/>
            <a:ext cx="933333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FC2F0-D056-32D8-B402-26BABD52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9333" y="219476"/>
            <a:ext cx="9333333" cy="6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종광</dc:creator>
  <cp:lastModifiedBy>윤 종광</cp:lastModifiedBy>
  <cp:revision>2</cp:revision>
  <dcterms:created xsi:type="dcterms:W3CDTF">2022-12-10T02:47:05Z</dcterms:created>
  <dcterms:modified xsi:type="dcterms:W3CDTF">2022-12-10T03:21:34Z</dcterms:modified>
</cp:coreProperties>
</file>