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82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7" autoAdjust="0"/>
    <p:restoredTop sz="97476" autoAdjust="0"/>
  </p:normalViewPr>
  <p:slideViewPr>
    <p:cSldViewPr snapToGrid="0">
      <p:cViewPr varScale="1">
        <p:scale>
          <a:sx n="116" d="100"/>
          <a:sy n="116" d="100"/>
        </p:scale>
        <p:origin x="21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09517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김현구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C,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2023.1.25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18653"/>
              </p:ext>
            </p:extLst>
          </p:nvPr>
        </p:nvGraphicFramePr>
        <p:xfrm>
          <a:off x="357859" y="587937"/>
          <a:ext cx="11588474" cy="6121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(BM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Press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배포용 가이드 제작 및 배포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(12/22)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희성 및 협력업체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(Press/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사출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소집 화상회의 진행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(1/5)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추가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가이드 및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Pilot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실행 프로그램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전체 공유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1/25)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IN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현지 라인 상황에 맞는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 Test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필요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IN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협력업체에서는 천장에 카메라를 고정하는 방식을 요청 함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천장에 카메라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고정시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측정 거리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각도 등의 조건을 변화하기 어려워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통한 개선 필요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Beta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버전 구현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Exe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구현 에러 수정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추후 편의성 증대 및 개선진행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추가 진행 예정 사항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Camera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배율 조절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발생 시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경보음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등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용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핸드 캐리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(1/23)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합동 생산 라인 카메라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진행중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김주성 차장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5.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신규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DX Lv3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진행 지원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IC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법인 이창현 팀장 요청으로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Back Cover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외관 스크래치 불량 검출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수행 지원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김동현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가 과제 수행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6. DX Lv3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사전검토 완료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Feedback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사항 반영 과제 보완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System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MOBASU 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배포를 위한 용량 축소 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UI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카메라 배율 조절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경보음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기능 등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 /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편의성 증대 작업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검증모델 선정 후 판정 정확도 증대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IN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현지 상황에 맞는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Camera Test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천장에 카메라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고정시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측정 거리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각도 등의 조건을 변화하기 어려워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통한 개선 필요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협력업체 생산 라인 카메라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합동 생산 라인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 후 타 업체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희성 및 기타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협력사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 Test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 예정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업체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Feedback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사항 취합 후 프로그램 개선 작업 진행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신규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DX Lv3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진행 지원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이창현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 /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김동현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</a:t>
                      </a: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5.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출장 일정 수립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출장 기간 및 세부 일정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비용 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70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Exe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파일로 변환하여 실행 시 에러 발생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Offline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에서 구동 가능 하도록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Code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수정 완료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구동 프로그램의 용량 문제 해결 완료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압축시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1GB,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압축해제시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3GB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로 메일을 통한 업체 배포 가능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프로그램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실행시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CPU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이용률이 과도하여 강제종료 현상 발생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자체의 문제로 추가 개선 방법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모색중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이현숙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지원중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DX Lv3 </a:t>
                      </a:r>
                      <a:r>
                        <a:rPr lang="ko-KR" altLang="en-US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이론평가 준비</a:t>
                      </a: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(3/21)</a:t>
                      </a:r>
                      <a:endParaRPr lang="en-US" altLang="ko-KR" sz="900" strike="noStrike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99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165723</TotalTime>
  <Words>466</Words>
  <Application>Microsoft Office PowerPoint</Application>
  <PresentationFormat>와이드스크린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911</cp:revision>
  <cp:lastPrinted>2022-06-13T05:15:12Z</cp:lastPrinted>
  <dcterms:created xsi:type="dcterms:W3CDTF">2022-04-07T07:03:10Z</dcterms:created>
  <dcterms:modified xsi:type="dcterms:W3CDTF">2024-01-25T06:33:49Z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2024-01-25T06:33:49Z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f5c61849-4cc6-4c10-891e-86f203d18630</vt:lpwstr>
  </property>
  <property fmtid="{D5CDD505-2E9C-101B-9397-08002B2CF9AE}" pid="8" name="MSIP_Label_cc6ed9fc-fefc-4a0c-a6d6-10cf236c0d4f_ContentBits">
    <vt:lpwstr>1</vt:lpwstr>
  </property>
</Properties>
</file>