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376" r:id="rId2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86QNED80" id="{0313DAC0-E302-4CD4-AEAE-A5274EC46C8A}">
          <p14:sldIdLst>
            <p14:sldId id="13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3" autoAdjust="0"/>
    <p:restoredTop sz="97476" autoAdjust="0"/>
  </p:normalViewPr>
  <p:slideViewPr>
    <p:cSldViewPr snapToGrid="0">
      <p:cViewPr varScale="1">
        <p:scale>
          <a:sx n="116" d="100"/>
          <a:sy n="116" d="100"/>
        </p:scale>
        <p:origin x="24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9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C8555-8A23-462C-8D55-CA942BE13BE7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FC45E-EB97-4C03-B1C9-2DAC079FB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 txBox="1">
            <a:spLocks noGrp="1" noChangeArrowheads="1"/>
          </p:cNvSpPr>
          <p:nvPr/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537" tIns="46269" rIns="92537" bIns="46269" anchor="b"/>
          <a:lstStyle>
            <a:lvl1pPr defTabSz="925513">
              <a:defRPr kumimoji="1" sz="7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1pPr>
            <a:lvl2pPr marL="742950" indent="-285750" defTabSz="925513">
              <a:defRPr kumimoji="1" sz="7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2pPr>
            <a:lvl3pPr marL="1143000" indent="-228600" defTabSz="925513">
              <a:defRPr kumimoji="1" sz="7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3pPr>
            <a:lvl4pPr marL="1600200" indent="-228600" defTabSz="925513">
              <a:defRPr kumimoji="1" sz="7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4pPr>
            <a:lvl5pPr marL="2057400" indent="-228600" defTabSz="925513">
              <a:defRPr kumimoji="1" sz="7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9pPr>
          </a:lstStyle>
          <a:p>
            <a:pPr algn="r" eaLnBrk="0" latinLnBrk="0" hangingPunct="0"/>
            <a:fld id="{37EE2F21-19D0-4C35-93BE-EA5E0F0996E8}" type="slidenum">
              <a:rPr lang="en-US" altLang="ko-KR" sz="1200">
                <a:solidFill>
                  <a:prstClr val="black"/>
                </a:solidFill>
                <a:latin typeface="굴림" charset="-127"/>
                <a:ea typeface="굴림" charset="-127"/>
              </a:rPr>
              <a:pPr algn="r" eaLnBrk="0" latinLnBrk="0" hangingPunct="0"/>
              <a:t>1</a:t>
            </a:fld>
            <a:endParaRPr lang="en-US" altLang="ko-KR" sz="1200" dirty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635" name="Rectangle 7"/>
          <p:cNvSpPr txBox="1">
            <a:spLocks noGrp="1" noChangeArrowheads="1"/>
          </p:cNvSpPr>
          <p:nvPr/>
        </p:nvSpPr>
        <p:spPr bwMode="auto">
          <a:xfrm>
            <a:off x="3857415" y="9440646"/>
            <a:ext cx="2948211" cy="4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39" tIns="46119" rIns="92239" bIns="46119" anchor="b"/>
          <a:lstStyle>
            <a:lvl1pPr defTabSz="922338">
              <a:defRPr kumimoji="1" sz="7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1pPr>
            <a:lvl2pPr marL="742950" indent="-285750" defTabSz="922338">
              <a:defRPr kumimoji="1" sz="7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2pPr>
            <a:lvl3pPr marL="1143000" indent="-228600" defTabSz="922338">
              <a:defRPr kumimoji="1" sz="7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3pPr>
            <a:lvl4pPr marL="1600200" indent="-228600" defTabSz="922338">
              <a:defRPr kumimoji="1" sz="7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4pPr>
            <a:lvl5pPr marL="2057400" indent="-228600" defTabSz="922338">
              <a:defRPr kumimoji="1" sz="7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700">
                <a:solidFill>
                  <a:schemeClr val="tx1"/>
                </a:solidFill>
                <a:latin typeface="Arial" charset="0"/>
                <a:ea typeface="굴림체" pitchFamily="49" charset="-127"/>
              </a:defRPr>
            </a:lvl9pPr>
          </a:lstStyle>
          <a:p>
            <a:pPr algn="r" eaLnBrk="0" latinLnBrk="0" hangingPunct="0"/>
            <a:fld id="{ED54A36C-F03A-403B-910C-A3C05856A47B}" type="slidenum">
              <a:rPr lang="en-US" altLang="ko-KR" sz="1200">
                <a:solidFill>
                  <a:prstClr val="black"/>
                </a:solidFill>
                <a:latin typeface="굴림" charset="-127"/>
                <a:ea typeface="굴림" charset="-127"/>
              </a:rPr>
              <a:pPr algn="r" eaLnBrk="0" latinLnBrk="0" hangingPunct="0"/>
              <a:t>1</a:t>
            </a:fld>
            <a:endParaRPr lang="en-US" altLang="ko-KR" sz="1200" dirty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7713"/>
            <a:ext cx="6618288" cy="3724275"/>
          </a:xfrm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146" y="4722913"/>
            <a:ext cx="5448911" cy="4469251"/>
          </a:xfrm>
          <a:noFill/>
        </p:spPr>
        <p:txBody>
          <a:bodyPr lIns="92239" tIns="46119" rIns="92239" bIns="46119"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27724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2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8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9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8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24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2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9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1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7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4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C1C6-55C3-4345-B686-D084586F1103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0" y="488333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pPr>
              <a:buFont typeface="Symbol" pitchFamily="18" charset="2"/>
              <a:buNone/>
              <a:defRPr/>
            </a:pPr>
            <a:endParaRPr kumimoji="0" lang="ko-KR" altLang="en-US" sz="900">
              <a:solidFill>
                <a:srgbClr val="000000"/>
              </a:solidFill>
              <a:latin typeface="돋움" pitchFamily="50" charset="-127"/>
              <a:ea typeface="돋움" pitchFamily="50" charset="-127"/>
              <a:sym typeface="Wingdings" pitchFamily="2" charset="2"/>
            </a:endParaRPr>
          </a:p>
        </p:txBody>
      </p:sp>
      <p:sp>
        <p:nvSpPr>
          <p:cNvPr id="8" name="MSIPCMContentMarking" descr="{&quot;HashCode&quot;:-1860332160,&quot;Placement&quot;:&quot;Header&quot;,&quot;Top&quot;:0.0,&quot;Left&quot;:413.954651,&quot;SlideWidth&quot;:960,&quot;SlideHeight&quot;:540}"/>
          <p:cNvSpPr txBox="1"/>
          <p:nvPr userDrawn="1"/>
        </p:nvSpPr>
        <p:spPr>
          <a:xfrm>
            <a:off x="5257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 smtClean="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0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68714"/>
            <a:ext cx="26106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en-US" altLang="ko-KR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DX LV3 </a:t>
            </a:r>
            <a:r>
              <a:rPr lang="ko-KR" altLang="en-US" sz="2000" b="1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과제 진행현황</a:t>
            </a:r>
            <a:endParaRPr kumimoji="0" lang="ko-KR" altLang="en-US" sz="2000" b="1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" name="Text Box 101"/>
          <p:cNvSpPr txBox="1">
            <a:spLocks noChangeArrowheads="1"/>
          </p:cNvSpPr>
          <p:nvPr/>
        </p:nvSpPr>
        <p:spPr bwMode="auto">
          <a:xfrm>
            <a:off x="11270770" y="18127"/>
            <a:ext cx="836768" cy="45704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b" anchorCtr="1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TV UHD1 PJT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원종권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S, 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임지원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Y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2023.10.26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0126CBF6-BD6B-4D6B-A960-9A2611280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94563"/>
              </p:ext>
            </p:extLst>
          </p:nvPr>
        </p:nvGraphicFramePr>
        <p:xfrm>
          <a:off x="357859" y="635562"/>
          <a:ext cx="11588474" cy="6041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910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910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73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금주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차주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00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진행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현황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검증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Test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용 웹캠 카메라 도입 완료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(HD, 720P)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 성능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Test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결과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FHD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급 이상의 카메라가 필요할 것으로 판단됨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카메라 성능 비교판별 후 차주중 구매품의 진행 예정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코드 개선작업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기존에 코딩 진행했던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Google </a:t>
                      </a:r>
                      <a:r>
                        <a:rPr kumimoji="1"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Colab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은 런타임 유지시간이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12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시간으로 실제 조립라인에서 적용하기에는 어려움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Jupyter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Notebook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및 </a:t>
                      </a:r>
                      <a:r>
                        <a:rPr kumimoji="1"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Pycham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등 통상적으로 많이 사용하는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Tool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을 활용하여 코딩 재진행 중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Yolo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를 사용하기 위해서는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GPU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성능이 중요하여 기존 업무용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PC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가 아닌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워크스테이션에 필요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Tool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설치 중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kumimoji="1"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Roboflow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Data set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작업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보다 세분화된 양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/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불 판별작업을 위해 </a:t>
                      </a:r>
                      <a:r>
                        <a:rPr kumimoji="1"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Roboflow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에 업로드한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개선작업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활용성을 높이기 위해 사진 뿐만이 아니라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도면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로도 양불 판정이 가능한지 검증 진행 예정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검증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Test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용 웹캠 카메라 추가 구매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FHD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급 이상의 카메라 구매 필요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카메라 성능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가격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배송기간 등을 고려하여 구매 예정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코드 개선작업 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Jupyter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Notebook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및 </a:t>
                      </a:r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Pycham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등 다른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Tool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을 활용하여 코딩 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Roboflow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Data Set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개선작업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범용성을 높이기 위해 </a:t>
                      </a:r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Roboflow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Data Set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지속 개선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도면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활용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다양한 모델의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학습 등 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765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주요 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rgbClr val="00B05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strike="noStrike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04" y="3656293"/>
            <a:ext cx="4497861" cy="25300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6204" y="6186341"/>
            <a:ext cx="2569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웹캠</a:t>
            </a:r>
            <a:r>
              <a:rPr lang="ko-KR" altLang="en-US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카메라 성능 검증</a:t>
            </a:r>
            <a:r>
              <a:rPr lang="en-US" altLang="ko-KR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(HD Camera, 2m </a:t>
            </a:r>
            <a:r>
              <a:rPr lang="ko-KR" altLang="en-US" sz="100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거리</a:t>
            </a:r>
            <a:r>
              <a:rPr lang="en-US" altLang="ko-KR" sz="1000" dirty="0" smtClean="0">
                <a:solidFill>
                  <a:srgbClr val="0066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000">
              <a:solidFill>
                <a:srgbClr val="0066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64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119445</TotalTime>
  <Words>232</Words>
  <Application>Microsoft Office PowerPoint</Application>
  <PresentationFormat>와이드스크린</PresentationFormat>
  <Paragraphs>39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LG스마트체 Regular</vt:lpstr>
      <vt:lpstr>굴림</vt:lpstr>
      <vt:lpstr>돋움</vt:lpstr>
      <vt:lpstr>맑은 고딕</vt:lpstr>
      <vt:lpstr>Arial</vt:lpstr>
      <vt:lpstr>Arial Narrow</vt:lpstr>
      <vt:lpstr>Calibri</vt:lpstr>
      <vt:lpstr>Symbol</vt:lpstr>
      <vt:lpstr>Wingdings</vt:lpstr>
      <vt:lpstr>Office 테마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김현구/책임연구원/TV NanoCell Project(hyungu09.kim@lge.com)</dc:creator>
  <cp:lastModifiedBy>원종권/연구원/TV NanoCell Project(jongkwon77.won@lge.com)</cp:lastModifiedBy>
  <cp:revision>827</cp:revision>
  <cp:lastPrinted>2022-06-13T05:15:12Z</cp:lastPrinted>
  <dcterms:created xsi:type="dcterms:W3CDTF">2022-04-07T07:03:10Z</dcterms:created>
  <dcterms:modified xsi:type="dcterms:W3CDTF">2023-10-26T05:50:02Z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ed9fc-fefc-4a0c-a6d6-10cf236c0d4f_Enabled">
    <vt:lpwstr>true</vt:lpwstr>
  </property>
  <property fmtid="{D5CDD505-2E9C-101B-9397-08002B2CF9AE}" pid="3" name="MSIP_Label_cc6ed9fc-fefc-4a0c-a6d6-10cf236c0d4f_SetDate">
    <vt:lpwstr>2023-10-26T05:50:02Z</vt:lpwstr>
  </property>
  <property fmtid="{D5CDD505-2E9C-101B-9397-08002B2CF9AE}" pid="4" name="MSIP_Label_cc6ed9fc-fefc-4a0c-a6d6-10cf236c0d4f_Method">
    <vt:lpwstr>Standard</vt:lpwstr>
  </property>
  <property fmtid="{D5CDD505-2E9C-101B-9397-08002B2CF9AE}" pid="5" name="MSIP_Label_cc6ed9fc-fefc-4a0c-a6d6-10cf236c0d4f_Name">
    <vt:lpwstr>Internal use only</vt:lpwstr>
  </property>
  <property fmtid="{D5CDD505-2E9C-101B-9397-08002B2CF9AE}" pid="6" name="MSIP_Label_cc6ed9fc-fefc-4a0c-a6d6-10cf236c0d4f_SiteId">
    <vt:lpwstr>5069cde4-642a-45c0-8094-d0c2dec10be3</vt:lpwstr>
  </property>
  <property fmtid="{D5CDD505-2E9C-101B-9397-08002B2CF9AE}" pid="7" name="MSIP_Label_cc6ed9fc-fefc-4a0c-a6d6-10cf236c0d4f_ActionId">
    <vt:lpwstr>5a74d777-9559-4051-9ffe-800d255747a0</vt:lpwstr>
  </property>
  <property fmtid="{D5CDD505-2E9C-101B-9397-08002B2CF9AE}" pid="8" name="MSIP_Label_cc6ed9fc-fefc-4a0c-a6d6-10cf236c0d4f_ContentBits">
    <vt:lpwstr>1</vt:lpwstr>
  </property>
</Properties>
</file>