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77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86QNED80" id="{0313DAC0-E302-4CD4-AEAE-A5274EC46C8A}">
          <p14:sldIdLst>
            <p14:sldId id="1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16" d="100"/>
          <a:sy n="116" d="100"/>
        </p:scale>
        <p:origin x="24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8714"/>
            <a:ext cx="2610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2023.11.02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65770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검증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웹캠 카메라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물청 품의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(11/2)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UHD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급 웹캠 및 고정용 삼각대 구매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2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주이내 배송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Pycham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이용한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검증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상용 이미지 분석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활용하여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이용한 카메라 인식 가능여부 확인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사물의 이동에 따른 실시간 개체 인식 성공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도면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Train Set,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사진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 Set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구성하여 이미지 검출 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도면을 활용한 불량 검출에 성공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추후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구성시에도 도면을 활용하여 양불판정 진행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웹캠을 활용한 실시간 불량검출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 배송 이전까지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HD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급 웹캠 및 노트북 내장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이용하여 검토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및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Pycham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활용한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Coding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다양한 모델의 양불 판정을 위한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도면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업로드를 통한 구축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(~11/8)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Pycham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활용하여 실시간 불량 분석 가능여부 확인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(~11/15)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프로그램의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Qt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Designer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등 상용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활용한 초기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(~11/15)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6204" y="6400525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웹캠을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활용한 실시간 객체인식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026" r="13206" b="10233"/>
          <a:stretch/>
        </p:blipFill>
        <p:spPr>
          <a:xfrm>
            <a:off x="1046204" y="3700580"/>
            <a:ext cx="3608174" cy="26696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268" y="3700579"/>
            <a:ext cx="4656722" cy="2669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96268" y="6400525"/>
            <a:ext cx="3289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도면을 활용한 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0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Set</a:t>
            </a:r>
            <a:r>
              <a:rPr lang="ko-KR" altLang="en-US" sz="100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통한 양불 판정 결과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(100% </a:t>
            </a:r>
            <a:r>
              <a:rPr lang="ko-KR" altLang="en-US" sz="100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인식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5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119504</TotalTime>
  <Words>233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LG스마트체 Regular</vt:lpstr>
      <vt:lpstr>돋움</vt:lpstr>
      <vt:lpstr>맑은 고딕</vt:lpstr>
      <vt:lpstr>Arial</vt:lpstr>
      <vt:lpstr>Arial Narrow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832</cp:revision>
  <cp:lastPrinted>2022-06-13T05:15:12Z</cp:lastPrinted>
  <dcterms:created xsi:type="dcterms:W3CDTF">2022-04-07T07:03:10Z</dcterms:created>
  <dcterms:modified xsi:type="dcterms:W3CDTF">2023-11-02T06:29:04Z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2023-11-02T06:29:04Z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31eddb6d-9c12-4b4c-ab64-c5bd397b3e56</vt:lpwstr>
  </property>
  <property fmtid="{D5CDD505-2E9C-101B-9397-08002B2CF9AE}" pid="8" name="MSIP_Label_cc6ed9fc-fefc-4a0c-a6d6-10cf236c0d4f_ContentBits">
    <vt:lpwstr>1</vt:lpwstr>
  </property>
</Properties>
</file>