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77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86QNED80" id="{0313DAC0-E302-4CD4-AEAE-A5274EC46C8A}">
          <p14:sldIdLst>
            <p14:sldId id="1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24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610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2023.11.09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85875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검증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카메라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물청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품의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(11/2)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UHD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급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및 고정용 삼각대 구매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11/14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평택 입고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Pycham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이용한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검증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 구축한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Module Data Set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활용하여 실시간 양불 판정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사물의 이동에 따른 실시간 개체 인식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성공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정확도 증대를 위해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불랑 검출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Logic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필요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모델 확대 및 확대검증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상용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활용하여 초기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작업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(~11/15)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활용한 실시간 불량검출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및 양불 판정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웹캠의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각도 등 추가개선 필요사항 검토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(~11/24)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 라인에서의 양불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검토시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필요사항 확인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정확도 증대 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지속 개선을 통한 판정 정확도 증대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검출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100%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달성을 위한 양불 판정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Logic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한계를 극복하기 위한 방법 도출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Qt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Designer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등 상용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활용한 초기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(~11/15)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6204" y="6095723"/>
            <a:ext cx="2068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웹캠을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활용한 실시간 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양불 판정 결과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4" y="3700579"/>
            <a:ext cx="2975082" cy="234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86" y="3700579"/>
            <a:ext cx="3102667" cy="234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7176" b="11237"/>
          <a:stretch/>
        </p:blipFill>
        <p:spPr>
          <a:xfrm>
            <a:off x="7534606" y="3700579"/>
            <a:ext cx="299472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128150</TotalTime>
  <Words>233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LG스마트체 Regular</vt:lpstr>
      <vt:lpstr>돋움</vt:lpstr>
      <vt:lpstr>맑은 고딕</vt:lpstr>
      <vt:lpstr>Arial</vt:lpstr>
      <vt:lpstr>Arial Narrow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836</cp:revision>
  <cp:lastPrinted>2022-06-13T05:15:12Z</cp:lastPrinted>
  <dcterms:created xsi:type="dcterms:W3CDTF">2022-04-07T07:03:10Z</dcterms:created>
  <dcterms:modified xsi:type="dcterms:W3CDTF">2023-11-09T00:47:44Z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2023-11-09T00:47:44Z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ff7285cf-3838-42b0-aa26-11092c02b1b6</vt:lpwstr>
  </property>
  <property fmtid="{D5CDD505-2E9C-101B-9397-08002B2CF9AE}" pid="8" name="MSIP_Label_cc6ed9fc-fefc-4a0c-a6d6-10cf236c0d4f_ContentBits">
    <vt:lpwstr>1</vt:lpwstr>
  </property>
</Properties>
</file>