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377" r:id="rId2"/>
    <p:sldId id="1378" r:id="rId3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X3" id="{0313DAC0-E302-4CD4-AEAE-A5274EC46C8A}">
          <p14:sldIdLst>
            <p14:sldId id="1377"/>
            <p14:sldId id="13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3" autoAdjust="0"/>
    <p:restoredTop sz="97476" autoAdjust="0"/>
  </p:normalViewPr>
  <p:slideViewPr>
    <p:cSldViewPr snapToGrid="0">
      <p:cViewPr varScale="1">
        <p:scale>
          <a:sx n="107" d="100"/>
          <a:sy n="107" d="100"/>
        </p:scale>
        <p:origin x="27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C8555-8A23-462C-8D55-CA942BE13BE7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FC45E-EB97-4C03-B1C9-2DAC079F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2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8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9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8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4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2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9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1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7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C1C6-55C3-4345-B686-D084586F1103}" type="datetimeFigureOut">
              <a:rPr lang="ko-KR" altLang="en-US" smtClean="0"/>
              <a:t>2023-11-03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0" y="488333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pPr>
              <a:buFont typeface="Symbol" pitchFamily="18" charset="2"/>
              <a:buNone/>
              <a:defRPr/>
            </a:pPr>
            <a:endParaRPr kumimoji="0" lang="ko-KR" altLang="en-US" sz="900">
              <a:solidFill>
                <a:srgbClr val="000000"/>
              </a:solidFill>
              <a:latin typeface="돋움" pitchFamily="50" charset="-127"/>
              <a:ea typeface="돋움" pitchFamily="50" charset="-127"/>
              <a:sym typeface="Wingdings" pitchFamily="2" charset="2"/>
            </a:endParaRPr>
          </a:p>
        </p:txBody>
      </p:sp>
      <p:sp>
        <p:nvSpPr>
          <p:cNvPr id="8" name="MSIPCMContentMarking" descr="{&quot;HashCode&quot;:-1860332160,&quot;Placement&quot;:&quot;Header&quot;,&quot;Top&quot;:0.0,&quot;Left&quot;:413.954651,&quot;SlideWidth&quot;:960,&quot;SlideHeight&quot;:540}"/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0" y="68714"/>
            <a:ext cx="2755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en-US" altLang="ko-KR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en-US" altLang="ko-KR" sz="1200" b="1" dirty="0" smtClean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 LV3 </a:t>
            </a:r>
            <a:r>
              <a:rPr lang="ko-KR" altLang="en-US" sz="2000" b="1" dirty="0" smtClean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과제 진행현황</a:t>
            </a:r>
            <a:endParaRPr kumimoji="0" lang="ko-KR" altLang="en-US" sz="20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4" name="Text Box 101"/>
          <p:cNvSpPr txBox="1">
            <a:spLocks noChangeArrowheads="1"/>
          </p:cNvSpPr>
          <p:nvPr/>
        </p:nvSpPr>
        <p:spPr bwMode="auto">
          <a:xfrm>
            <a:off x="11270770" y="18127"/>
            <a:ext cx="836768" cy="4570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b" anchorCtr="1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TV UHD1 PJT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원종권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S, 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임지원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Y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2023.11.16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="" xmlns:a16="http://schemas.microsoft.com/office/drawing/2014/main" id="{0126CBF6-BD6B-4D6B-A960-9A2611280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562204"/>
              </p:ext>
            </p:extLst>
          </p:nvPr>
        </p:nvGraphicFramePr>
        <p:xfrm>
          <a:off x="357859" y="635562"/>
          <a:ext cx="11588474" cy="6041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6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49102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491024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2373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금주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차주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2710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진행</a:t>
                      </a:r>
                      <a:endParaRPr lang="en-US" altLang="ko-KR" sz="100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현황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검증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Test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용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카메라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입고 완료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UHD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급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입고 및 설치 완료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화질 증가에 따른 판정성능 정확도 증대 확인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각도 및 측정 거리에 따른 성능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유의차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존재하여 최적 조건 확인 중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kumimoji="1"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Roboflow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작업 진행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3D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도면의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View Type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에 따른 검출 성능 비교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도면과 현물의 형상 차이로 인한 검출 성능 차이 발생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 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→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‘Shading With Reflections’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으로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을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구성했을때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검출 성능이 가장 뛰어나다 판단됨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도면 색상에 따른 판정 정확도 차이 존재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현물과 유사하게 구현할 수록 판정 정확도가 높음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Bounding Box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설정 개선 등을 통해 양불 검출 성능 추가 개선 예정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프로그램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구축작업 진행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임지원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Qt5, Qt5 Designer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 활용하여 초기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구상 완료 및 편의성 증대를 위한 개선작업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기능 구현과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Yolov5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판정 시스템간 연동을 위한 별도 코딩작업 필요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조건 최적화 진행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거리 및 각도에 따른 판정 성능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유의차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확인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판정 정확도 향상을 위한 최적 설치 조건 도출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(~11/24)</a:t>
                      </a: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산출된 설치 조건을 토대로 시작 라인에서의 양불 판정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진행시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필요사항 점검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및 판정 정확도 증대 작업 진행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en-US" altLang="ko-KR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Roboflow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 통한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지속 개선을 통해 판정 정확도 증대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모델 확대전개를 위해 타 모델에 대한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 작업 진행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전 모델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연내 완료 목표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프로그램의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개선작업 진행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임지원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</a:p>
                    <a:p>
                      <a:pPr marL="0" indent="0" algn="l" defTabSz="914290" rtl="0" eaLnBrk="1" latinLnBrk="1" hangingPunct="1">
                        <a:lnSpc>
                          <a:spcPct val="12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Qt5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 활용하여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작업 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기능 구현과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Yolov5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판정 시스템간 연동을 위한 별도 코딩작업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076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주요 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rgbClr val="00B05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trike="noStrike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rcRect l="2945" t="2197" r="4443"/>
          <a:stretch/>
        </p:blipFill>
        <p:spPr>
          <a:xfrm>
            <a:off x="1046204" y="3229237"/>
            <a:ext cx="4539050" cy="3280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566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0349290"/>
              </p:ext>
            </p:extLst>
          </p:nvPr>
        </p:nvGraphicFramePr>
        <p:xfrm>
          <a:off x="255373" y="799069"/>
          <a:ext cx="11681254" cy="47388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297"/>
                <a:gridCol w="3509319"/>
                <a:gridCol w="3509319"/>
                <a:gridCol w="3509319"/>
              </a:tblGrid>
              <a:tr h="444845"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Shading With Reflections</a:t>
                      </a:r>
                      <a:endParaRPr lang="ko-KR" altLang="en-US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Shading With Edges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Shading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700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Data Set</a:t>
                      </a:r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용 도면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1470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현물 판정결과</a:t>
                      </a:r>
                      <a:endParaRPr lang="ko-KR" altLang="en-US" sz="14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937" y="1409705"/>
            <a:ext cx="3109090" cy="1800000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1305" y="1409705"/>
            <a:ext cx="3123275" cy="180000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8857" y="1409705"/>
            <a:ext cx="3128296" cy="1800000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5"/>
          <a:srcRect t="29981" r="6653" b="2775"/>
          <a:stretch/>
        </p:blipFill>
        <p:spPr>
          <a:xfrm>
            <a:off x="1597449" y="3539950"/>
            <a:ext cx="3167622" cy="1729356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6"/>
          <a:srcRect l="1523" t="37962" r="1856" b="1"/>
          <a:stretch/>
        </p:blipFill>
        <p:spPr>
          <a:xfrm>
            <a:off x="5017099" y="3539950"/>
            <a:ext cx="3321006" cy="1649888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7"/>
          <a:srcRect l="1927" t="37542" r="2673" b="1108"/>
          <a:stretch/>
        </p:blipFill>
        <p:spPr>
          <a:xfrm>
            <a:off x="8590133" y="3539950"/>
            <a:ext cx="3278248" cy="1649888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255373" y="5738083"/>
            <a:ext cx="890820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비교 결과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‘Shading With Reflections’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로 학습 </a:t>
            </a:r>
            <a:r>
              <a:rPr lang="en-US" altLang="ko-KR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Set</a:t>
            </a:r>
            <a:r>
              <a:rPr lang="ko-KR" altLang="en-US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을 구성할 때 판정 정확도가 가장 높음</a:t>
            </a:r>
            <a:endParaRPr lang="en-US" altLang="ko-KR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거리 및 각도에 따른 판정 정확도 차이가 존재하여 최적조건 확인 예정</a:t>
            </a:r>
            <a:endParaRPr lang="en-US" altLang="ko-KR" sz="1600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  <a:p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→ 일부 형상에 대한 </a:t>
            </a:r>
            <a:r>
              <a:rPr lang="ko-KR" altLang="en-US" sz="1600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오검출이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존재하여 </a:t>
            </a:r>
            <a:r>
              <a:rPr lang="en-US" altLang="ko-KR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Data Set</a:t>
            </a:r>
            <a:r>
              <a:rPr lang="ko-KR" altLang="en-US" sz="1600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개선 지속 진행 필요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0" y="68714"/>
            <a:ext cx="517962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#</a:t>
            </a:r>
            <a:r>
              <a:rPr lang="ko-KR" altLang="en-US" sz="2000" b="1" dirty="0" err="1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유첨</a:t>
            </a:r>
            <a:r>
              <a: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ko-KR" altLang="en-US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도면의 </a:t>
            </a:r>
            <a:r>
              <a:rPr lang="en-US" altLang="ko-KR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View Type</a:t>
            </a:r>
            <a:r>
              <a:rPr lang="ko-KR" altLang="en-US" sz="2000" b="1" dirty="0"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에 따른 검출 성능 비교</a:t>
            </a:r>
            <a:endParaRPr lang="ko-KR" altLang="en-US" sz="2000" b="1" dirty="0"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16" name="Text Box 101"/>
          <p:cNvSpPr txBox="1">
            <a:spLocks noChangeArrowheads="1"/>
          </p:cNvSpPr>
          <p:nvPr/>
        </p:nvSpPr>
        <p:spPr bwMode="auto">
          <a:xfrm>
            <a:off x="11270770" y="18127"/>
            <a:ext cx="836768" cy="4570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b" anchorCtr="1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TV UHD1 PJT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원종권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S, </a:t>
            </a:r>
            <a:r>
              <a:rPr lang="ko-KR" altLang="en-US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임지원</a:t>
            </a: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Y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2023.11.16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549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137166</TotalTime>
  <Words>379</Words>
  <Application>Microsoft Office PowerPoint</Application>
  <PresentationFormat>와이드스크린</PresentationFormat>
  <Paragraphs>53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0" baseType="lpstr">
      <vt:lpstr>LG스마트체 Regular</vt:lpstr>
      <vt:lpstr>돋움</vt:lpstr>
      <vt:lpstr>맑은 고딕</vt:lpstr>
      <vt:lpstr>Arial</vt:lpstr>
      <vt:lpstr>Calibri</vt:lpstr>
      <vt:lpstr>Symbol</vt:lpstr>
      <vt:lpstr>Wingdings</vt:lpstr>
      <vt:lpstr>Office 테마</vt:lpstr>
      <vt:lpstr>PowerPoint 프레젠테이션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김현구/책임연구원/TV NanoCell Project(hyungu09.kim@lge.com)</dc:creator>
  <cp:lastModifiedBy>원종권/연구원/TV NanoCell Project(jongkwon77.won@lge.com)</cp:lastModifiedBy>
  <cp:revision>851</cp:revision>
  <cp:lastPrinted>2022-06-13T05:15:12Z</cp:lastPrinted>
  <dcterms:created xsi:type="dcterms:W3CDTF">2022-04-07T07:03:10Z</dcterms:created>
  <dcterms:modified xsi:type="dcterms:W3CDTF">2023-11-15T07:03:15Z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2023-11-15T07:03:15Z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ab551149-b878-418a-aa0a-3577dba5bb18</vt:lpwstr>
  </property>
  <property fmtid="{D5CDD505-2E9C-101B-9397-08002B2CF9AE}" pid="8" name="MSIP_Label_cc6ed9fc-fefc-4a0c-a6d6-10cf236c0d4f_ContentBits">
    <vt:lpwstr>1</vt:lpwstr>
  </property>
</Properties>
</file>