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6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67B1-5967-4A63-8066-F2432D3BF31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7F4B-0A36-46F3-8FC3-BCB0F7ED2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67B1-5967-4A63-8066-F2432D3BF31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7F4B-0A36-46F3-8FC3-BCB0F7ED2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3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67B1-5967-4A63-8066-F2432D3BF31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7F4B-0A36-46F3-8FC3-BCB0F7ED2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4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67B1-5967-4A63-8066-F2432D3BF31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7F4B-0A36-46F3-8FC3-BCB0F7ED2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37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67B1-5967-4A63-8066-F2432D3BF31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7F4B-0A36-46F3-8FC3-BCB0F7ED2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0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67B1-5967-4A63-8066-F2432D3BF31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7F4B-0A36-46F3-8FC3-BCB0F7ED2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87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67B1-5967-4A63-8066-F2432D3BF31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7F4B-0A36-46F3-8FC3-BCB0F7ED2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82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67B1-5967-4A63-8066-F2432D3BF31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7F4B-0A36-46F3-8FC3-BCB0F7ED2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86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67B1-5967-4A63-8066-F2432D3BF31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7F4B-0A36-46F3-8FC3-BCB0F7ED2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55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67B1-5967-4A63-8066-F2432D3BF31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7F4B-0A36-46F3-8FC3-BCB0F7ED2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14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C67B1-5967-4A63-8066-F2432D3BF31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7F4B-0A36-46F3-8FC3-BCB0F7ED2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C67B1-5967-4A63-8066-F2432D3BF316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7F4B-0A36-46F3-8FC3-BCB0F7ED28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-1860332160,&quot;Placement&quot;:&quot;Header&quot;,&quot;Top&quot;:0.0,&quot;Left&quot;:293.954651,&quot;SlideWidth&quot;:720,&quot;SlideHeight&quot;:540}"/>
          <p:cNvSpPr txBox="1"/>
          <p:nvPr userDrawn="1"/>
        </p:nvSpPr>
        <p:spPr>
          <a:xfrm>
            <a:off x="3733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 smtClean="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88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42550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29" y="27159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DX Lv3 </a:t>
            </a:r>
            <a:r>
              <a:rPr lang="ko-KR" altLang="en-US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진행 현황 중간 보고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617" y="527219"/>
            <a:ext cx="7569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□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분기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DX Lv3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인증 탈락 이후 심사관 </a:t>
            </a:r>
            <a:r>
              <a:rPr lang="en-US" altLang="ko-KR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Comment </a:t>
            </a:r>
            <a:r>
              <a:rPr lang="ko-KR" altLang="en-US" sz="16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사항 참고하여 과제 보완 작업 진행 중</a:t>
            </a:r>
            <a:endParaRPr lang="ko-KR" altLang="en-US" sz="16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091" y="952663"/>
            <a:ext cx="2946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1) 3</a:t>
            </a:r>
            <a:r>
              <a:rPr lang="ko-KR" altLang="en-US" sz="16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분기 </a:t>
            </a:r>
            <a:r>
              <a:rPr lang="en-US" altLang="ko-KR" sz="16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DX Lv3 </a:t>
            </a:r>
            <a:r>
              <a:rPr lang="ko-KR" altLang="en-US" sz="16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인증 탈락 사유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0064" y="1278631"/>
            <a:ext cx="75456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-. 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실제 현물이 아닌</a:t>
            </a:r>
            <a:r>
              <a:rPr lang="en-US" altLang="ko-KR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사진 데이터만을 사용하여 판정 모델 구현하였으며 별도 프로그램도 구축되지 않음</a:t>
            </a:r>
            <a:endParaRPr lang="en-US" altLang="ko-KR" sz="14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itchFamily="2" charset="2"/>
            </a:endParaRPr>
          </a:p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-.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실제 조립라인 환경에서의 검증 미 진행으로 개발한 판정 모델의 현업 적용 가능 여부가 확인되지 않음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-. DX Lv3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인증 진행을 위해 수행한 과제의 개선작업 진행 필요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091" y="2240843"/>
            <a:ext cx="4447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2) </a:t>
            </a:r>
            <a:r>
              <a:rPr lang="ko-KR" altLang="en-US" sz="16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머신러닝</a:t>
            </a:r>
            <a:r>
              <a:rPr lang="ko-KR" altLang="en-US" sz="16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 진행을 위한 </a:t>
            </a:r>
            <a:r>
              <a:rPr lang="en-US" altLang="ko-KR" sz="16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Data Set</a:t>
            </a:r>
            <a:r>
              <a:rPr lang="ko-KR" altLang="en-US" sz="16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의 개선작업 진행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24296" t="9866" r="5919"/>
          <a:stretch/>
        </p:blipFill>
        <p:spPr>
          <a:xfrm>
            <a:off x="5025233" y="3881571"/>
            <a:ext cx="3431364" cy="198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0064" y="2597289"/>
            <a:ext cx="76354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-. 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기존 실물 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사진을 활용한 </a:t>
            </a:r>
            <a:r>
              <a:rPr lang="ko-KR" altLang="en-US" sz="14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머신러닝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 학습에서 </a:t>
            </a:r>
            <a:r>
              <a:rPr lang="en-US" altLang="ko-KR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3D 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도면을 활용한 학습을 진행하도록 </a:t>
            </a:r>
            <a:r>
              <a:rPr lang="en-US" altLang="ko-KR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Data Set 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구성 변경</a:t>
            </a:r>
            <a:endParaRPr lang="en-US" altLang="ko-KR" sz="14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itchFamily="2" charset="2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현물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없이 학습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Set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구성이 가능하여 보다 광범위한 학습 가능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-. 55QNED80, 75QNED90, 32LR65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모델에 대한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Set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구성 및 판정 검증 완료</a:t>
            </a:r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-.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판정 정확도 증대를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위한 학습모델의 개선작업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및 모델 확대전개 추진 중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-. Tape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뿐만이 아닌 판정 진행하는 모든 항목으로의 확대전개 추진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(CNT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체결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Pad, FOS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75" y="3881571"/>
            <a:ext cx="3470492" cy="1980000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4083302" y="4545647"/>
            <a:ext cx="733330" cy="651849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14377" y="5971345"/>
            <a:ext cx="2651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현물 사진을 활용한 학습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Set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구성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74570" y="5971345"/>
            <a:ext cx="2332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도면을 활용한 학습 </a:t>
            </a:r>
            <a:r>
              <a:rPr lang="en-US" altLang="ko-KR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Set </a:t>
            </a:r>
            <a:r>
              <a:rPr lang="ko-KR" altLang="en-US" sz="12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구성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Text Box 4">
            <a:extLst>
              <a:ext uri="{FF2B5EF4-FFF2-40B4-BE49-F238E27FC236}">
                <a16:creationId xmlns="" xmlns:a16="http://schemas.microsoft.com/office/drawing/2014/main" id="{DFBF5194-60A7-4A9B-B201-E4ED19BEA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3337" y="57008"/>
            <a:ext cx="1226521" cy="3077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392" tIns="45697" rIns="91392" bIns="45697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2023. </a:t>
            </a:r>
            <a:r>
              <a:rPr lang="en-US" altLang="ko-KR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11. 16</a:t>
            </a:r>
            <a:endParaRPr lang="ko-KR" altLang="en-US" sz="1400" b="1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5032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42550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29" y="27159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DX Lv3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진행 현황 중간 보고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091" y="596787"/>
            <a:ext cx="4078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2) </a:t>
            </a:r>
            <a:r>
              <a:rPr lang="ko-KR" altLang="en-US" sz="16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카메라 연동을 통한 실시간 판정 시스템 구축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064" y="906975"/>
            <a:ext cx="67617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-. </a:t>
            </a:r>
            <a:r>
              <a:rPr lang="ko-KR" altLang="en-US" sz="14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웹캠을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 활용하여 현물 모듈의 실시간 인식 진행</a:t>
            </a:r>
            <a:endParaRPr lang="en-US" altLang="ko-KR" sz="14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itchFamily="2" charset="2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-. 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기 구성된 </a:t>
            </a:r>
            <a:r>
              <a:rPr lang="en-US" altLang="ko-KR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Data Set 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기반으로 현물 모듈의 양불 판정 진행</a:t>
            </a:r>
            <a:endParaRPr lang="en-US" altLang="ko-KR" sz="140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itchFamily="2" charset="2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-. 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모듈 이동 등 실제 라인 상황 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모사한 </a:t>
            </a:r>
            <a:r>
              <a:rPr lang="ko-KR" altLang="en-US" sz="14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검토시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 양불 인식 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성공</a:t>
            </a:r>
            <a:r>
              <a:rPr lang="en-US" altLang="ko-KR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일부 개선 필요사항 발생</a:t>
            </a:r>
            <a:endParaRPr lang="en-US" altLang="ko-KR" sz="14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itchFamily="2" charset="2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-. 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판정 정확도 증대를 위해 학습 </a:t>
            </a:r>
            <a:r>
              <a:rPr lang="en-US" altLang="ko-KR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Data Set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의 지속 개선 및 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판정용 카메라의 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최적화 검토 필요</a:t>
            </a:r>
            <a:endParaRPr lang="en-US" altLang="ko-KR" sz="14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itchFamily="2" charset="2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-. 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향후 </a:t>
            </a:r>
            <a:r>
              <a:rPr lang="ko-KR" altLang="en-US" sz="1400" dirty="0" err="1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시작기술반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 라인 및 </a:t>
            </a:r>
            <a:r>
              <a:rPr lang="en-US" altLang="ko-KR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BM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사 출장 등을 통해 양산 적용 가능여부 확인 예정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29981" r="6653" b="2775"/>
          <a:stretch/>
        </p:blipFill>
        <p:spPr>
          <a:xfrm>
            <a:off x="394679" y="2808243"/>
            <a:ext cx="5690165" cy="31065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38460" y="6039064"/>
            <a:ext cx="18453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현물을 이용한 양불 </a:t>
            </a:r>
            <a:r>
              <a:rPr lang="ko-KR" altLang="en-US" sz="11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판정 성공</a:t>
            </a:r>
            <a:endParaRPr lang="ko-KR" altLang="en-US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="" xmlns:a16="http://schemas.microsoft.com/office/drawing/2014/main" id="{DFBF5194-60A7-4A9B-B201-E4ED19BEA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3337" y="57008"/>
            <a:ext cx="1226521" cy="3077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392" tIns="45697" rIns="91392" bIns="45697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2023. </a:t>
            </a:r>
            <a:r>
              <a:rPr lang="en-US" altLang="ko-KR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11. 16</a:t>
            </a:r>
            <a:endParaRPr lang="ko-KR" altLang="en-US" sz="1400" b="1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2105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42550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29" y="27159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DX Lv3 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진행 현황 중간 보고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091" y="625664"/>
            <a:ext cx="3895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3) </a:t>
            </a:r>
            <a:r>
              <a:rPr lang="ko-KR" altLang="en-US" sz="16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업체 배포를 위한 프로그램 구축 작업 진행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064" y="964218"/>
            <a:ext cx="6171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-. 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판정 프로그램의 실질적인 활용을 위해 초기 </a:t>
            </a:r>
            <a:r>
              <a:rPr lang="en-US" altLang="ko-KR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UI 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구축 및 편의성 개선 작업 진행</a:t>
            </a:r>
            <a:endParaRPr lang="en-US" altLang="ko-KR" sz="14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itchFamily="2" charset="2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-. 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향후 </a:t>
            </a:r>
            <a:r>
              <a:rPr lang="en-US" altLang="ko-KR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UI </a:t>
            </a:r>
            <a:r>
              <a:rPr lang="ko-KR" altLang="en-US" sz="14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 pitchFamily="2" charset="2"/>
              </a:rPr>
              <a:t>기능 구현 완료 후 양불 판정 시스템과의 연동을 위한 별도 코딩 작업 필요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3123" t="2886" r="4196" b="3292"/>
          <a:stretch/>
        </p:blipFill>
        <p:spPr>
          <a:xfrm>
            <a:off x="210064" y="2026148"/>
            <a:ext cx="5932047" cy="41099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93724" y="6173967"/>
            <a:ext cx="17251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양불 판정 프로그램 </a:t>
            </a:r>
            <a:r>
              <a:rPr lang="en-US" altLang="ko-KR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UI </a:t>
            </a:r>
            <a:r>
              <a:rPr lang="ko-KR" altLang="en-US" sz="11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예시</a:t>
            </a:r>
            <a:endParaRPr lang="ko-KR" altLang="en-US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="" xmlns:a16="http://schemas.microsoft.com/office/drawing/2014/main" id="{DFBF5194-60A7-4A9B-B201-E4ED19BEA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3337" y="57008"/>
            <a:ext cx="1226521" cy="3077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392" tIns="45697" rIns="91392" bIns="45697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2023. </a:t>
            </a:r>
            <a:r>
              <a:rPr lang="en-US" altLang="ko-KR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11. 16</a:t>
            </a:r>
            <a:endParaRPr lang="ko-KR" altLang="en-US" sz="1400" b="1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660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직선 연결선 59"/>
          <p:cNvCxnSpPr/>
          <p:nvPr/>
        </p:nvCxnSpPr>
        <p:spPr>
          <a:xfrm>
            <a:off x="0" y="42550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029" y="27159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</a:t>
            </a:r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유첨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DX Lv3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과제 등록서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2" name="Text Box 4">
            <a:extLst>
              <a:ext uri="{FF2B5EF4-FFF2-40B4-BE49-F238E27FC236}">
                <a16:creationId xmlns="" xmlns:a16="http://schemas.microsoft.com/office/drawing/2014/main" id="{DFBF5194-60A7-4A9B-B201-E4ED19BEA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3337" y="57008"/>
            <a:ext cx="1226521" cy="3077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392" tIns="45697" rIns="91392" bIns="45697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2023. </a:t>
            </a:r>
            <a:r>
              <a:rPr lang="en-US" altLang="ko-KR" sz="14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  <a:sym typeface="Wingdings" pitchFamily="2" charset="2"/>
              </a:rPr>
              <a:t>11. 16</a:t>
            </a:r>
            <a:endParaRPr lang="ko-KR" altLang="en-US" sz="1400" b="1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  <a:sym typeface="Wingdings" pitchFamily="2" charset="2"/>
            </a:endParaRPr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043"/>
            <a:ext cx="9144000" cy="615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1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3245</TotalTime>
  <Words>338</Words>
  <Application>Microsoft Office PowerPoint</Application>
  <PresentationFormat>화면 슬라이드 쇼(4:3)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LG스마트체 Regular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원종권/연구원/TV NanoCell Project(jongkwon77.won@lge.com)</dc:creator>
  <cp:lastModifiedBy>원종권/연구원/TV NanoCell Project(jongkwon77.won@lge.com)</cp:lastModifiedBy>
  <cp:revision>21</cp:revision>
  <dcterms:created xsi:type="dcterms:W3CDTF">2023-11-13T00:55:59Z</dcterms:created>
  <dcterms:modified xsi:type="dcterms:W3CDTF">2023-11-15T07:03:40Z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2023-11-15T07:03:40Z</vt:lpwstr>
  </property>
  <property fmtid="{D5CDD505-2E9C-101B-9397-08002B2CF9AE}" pid="4" name="MSIP_Label_cc6ed9fc-fefc-4a0c-a6d6-10cf236c0d4f_Method">
    <vt:lpwstr>Standard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efedd57c-4f6b-4d26-a52f-6760c31e664f</vt:lpwstr>
  </property>
  <property fmtid="{D5CDD505-2E9C-101B-9397-08002B2CF9AE}" pid="8" name="MSIP_Label_cc6ed9fc-fefc-4a0c-a6d6-10cf236c0d4f_ContentBits">
    <vt:lpwstr>1</vt:lpwstr>
  </property>
</Properties>
</file>